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sldIdLst>
    <p:sldId id="256" r:id="rId6"/>
    <p:sldId id="260" r:id="rId7"/>
    <p:sldId id="265" r:id="rId8"/>
    <p:sldId id="266" r:id="rId9"/>
    <p:sldId id="267" r:id="rId10"/>
    <p:sldId id="276" r:id="rId11"/>
    <p:sldId id="268" r:id="rId12"/>
    <p:sldId id="269" r:id="rId13"/>
    <p:sldId id="270" r:id="rId14"/>
    <p:sldId id="261" r:id="rId15"/>
    <p:sldId id="275" r:id="rId16"/>
    <p:sldId id="271" r:id="rId17"/>
    <p:sldId id="272" r:id="rId18"/>
    <p:sldId id="273" r:id="rId19"/>
    <p:sldId id="274" r:id="rId20"/>
    <p:sldId id="284" r:id="rId21"/>
    <p:sldId id="264" r:id="rId22"/>
    <p:sldId id="277" r:id="rId23"/>
    <p:sldId id="278" r:id="rId24"/>
    <p:sldId id="279" r:id="rId25"/>
    <p:sldId id="280" r:id="rId26"/>
    <p:sldId id="281" r:id="rId27"/>
    <p:sldId id="282" r:id="rId28"/>
    <p:sldId id="262" r:id="rId29"/>
    <p:sldId id="283" r:id="rId30"/>
    <p:sldId id="263" r:id="rId31"/>
    <p:sldId id="258" r:id="rId32"/>
    <p:sldId id="291" r:id="rId33"/>
    <p:sldId id="285" r:id="rId34"/>
    <p:sldId id="286" r:id="rId35"/>
    <p:sldId id="289" r:id="rId36"/>
    <p:sldId id="290" r:id="rId37"/>
    <p:sldId id="296" r:id="rId38"/>
    <p:sldId id="292" r:id="rId39"/>
    <p:sldId id="293" r:id="rId40"/>
    <p:sldId id="294" r:id="rId41"/>
    <p:sldId id="295" r:id="rId42"/>
    <p:sldId id="257" r:id="rId43"/>
    <p:sldId id="297" r:id="rId44"/>
    <p:sldId id="298" r:id="rId45"/>
    <p:sldId id="299" r:id="rId46"/>
    <p:sldId id="300" r:id="rId47"/>
    <p:sldId id="259" r:id="rId48"/>
    <p:sldId id="301" r:id="rId49"/>
    <p:sldId id="302" r:id="rId50"/>
    <p:sldId id="303" r:id="rId51"/>
    <p:sldId id="304" r:id="rId52"/>
    <p:sldId id="305" r:id="rId53"/>
    <p:sldId id="306" r:id="rId54"/>
    <p:sldId id="309" r:id="rId55"/>
    <p:sldId id="310" r:id="rId56"/>
    <p:sldId id="311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53D6D-0A8F-411E-B616-93CA629FC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47801B-9626-4AF0-B964-6D0B8BB87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2AD20B-3FF7-4867-B46D-29FED98A9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628-4DEE-42B6-8663-FC480A3C67F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2C8C8-0045-407A-AB4A-6DAD9FD67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C820DE-7368-42FB-A821-1A8D0AFE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9D9-53F2-4260-ACA4-A3CCBB1E116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ross with a sunset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DCCD6ADC-905A-4515-A7EB-26DF1CB959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91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CBB7-1CBD-4E07-8B95-D2E0DFE1D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BD782A-CC80-42EC-AF5B-1E367CEADD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AF122-1FDD-47CE-9488-A78012C3B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628-4DEE-42B6-8663-FC480A3C67F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1D601D-F15F-47DF-8F3D-50B8E36BF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A15AC-37D2-4D1C-8085-CE13F42F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9D9-53F2-4260-ACA4-A3CCBB1E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5407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F1FC27-D93A-455B-9D97-0C5A4E5740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A826D4-4BF3-4062-AD81-6AE722C4E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99EE6E-051E-4140-A75A-D16F33119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628-4DEE-42B6-8663-FC480A3C67F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7C46E-F645-49FE-824F-DFFEDF0DA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689D65-ECCC-41B8-9294-D69115BC7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9D9-53F2-4260-ACA4-A3CCBB1E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13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15EDF44-A13F-4F57-A261-49473F7246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8E4FD3-6A32-4ECA-A0CE-E44401A58B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BAA613-9DCC-4908-A49C-1F0792983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A7E52F-A2FC-4B5B-9249-9568084858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0363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E1120BC-1678-41E0-9696-083E568FF1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1F97E5-C19E-41F8-B703-ACB5428DDE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78C614-B4A0-4BCB-ABDC-7F6F97DC13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9D443A-2285-49CC-A3EF-946A137D44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669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DA441D-C9E5-4B24-892A-0CA5DBD4A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06CFC4-CFFA-44C8-A671-2DA9BB51FF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F494A6-CECE-468C-96DF-2DF43E8248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A5FF8-39E4-400B-B167-59C78FDF8F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326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FDD91E-163C-48A0-A916-2C54C8FD75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F0C34E-9686-482D-957C-87E45178F9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DBC9613-DB6F-40F2-AC32-E63AAA39A5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48180-57C0-4C2A-92CB-0EE346B32D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27830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23DD29F-F91D-478A-B3C4-05062A8CDC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AD42140-FBBF-4DE6-9642-220AC6CEE6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9CAE925-2606-4511-80AD-B8676FE58F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8E487-0E4D-4775-9391-B852971388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0804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"/>
            <a:ext cx="7772400" cy="530352"/>
          </a:xfrm>
        </p:spPr>
        <p:txBody>
          <a:bodyPr/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1429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A6C955-0D15-4AC6-9CB9-D3FF868A19A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5CEAAC-DBDC-4D9B-9F50-AA3B7A18C0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CAFF33-3C7D-4B4D-959E-C5A83A1821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0F43E7-D406-4418-9CEC-FDAA7F960E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519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A51C7C-CE58-47F8-946D-BBEB3218E6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9D3619-1836-42A0-8B90-C9D9A78098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CC6AC2-FD81-4789-8B92-0A394E437C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8D87D6-1F5A-4A70-9333-9F2BF9C3BE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0097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ross on a hill&#10;&#10;Description automatically generated with medium confidence">
            <a:extLst>
              <a:ext uri="{FF2B5EF4-FFF2-40B4-BE49-F238E27FC236}">
                <a16:creationId xmlns:a16="http://schemas.microsoft.com/office/drawing/2014/main" id="{0023281E-92A9-449A-80F9-133C7EA73D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21485-0EF0-42F8-9591-6DB74D679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78" y="90829"/>
            <a:ext cx="11997584" cy="6352700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  <a:latin typeface="Amerigo Md BT" panose="020E0603050506020204" pitchFamily="34" charset="0"/>
              </a:defRPr>
            </a:lvl1pPr>
            <a:lvl2pPr marL="573088" indent="-228600">
              <a:buFont typeface="Amerigo Md BT" panose="020E0603050506020204" pitchFamily="34" charset="0"/>
              <a:buChar char="−"/>
              <a:defRPr b="1">
                <a:effectLst>
                  <a:glow rad="63500">
                    <a:schemeClr val="bg1"/>
                  </a:glow>
                </a:effectLst>
                <a:latin typeface="Amerigo Md BT" panose="020E0603050506020204" pitchFamily="34" charset="0"/>
              </a:defRPr>
            </a:lvl2pPr>
            <a:lvl3pPr>
              <a:defRPr b="1">
                <a:effectLst>
                  <a:glow rad="63500">
                    <a:schemeClr val="bg1"/>
                  </a:glow>
                </a:effectLst>
                <a:latin typeface="Amerigo Md BT" panose="020E0603050506020204" pitchFamily="34" charset="0"/>
              </a:defRPr>
            </a:lvl3pPr>
            <a:lvl4pPr>
              <a:defRPr b="1">
                <a:effectLst>
                  <a:glow rad="63500">
                    <a:schemeClr val="bg1"/>
                  </a:glow>
                </a:effectLst>
                <a:latin typeface="Amerigo Md BT" panose="020E0603050506020204" pitchFamily="34" charset="0"/>
              </a:defRPr>
            </a:lvl4pPr>
            <a:lvl5pPr>
              <a:defRPr b="1">
                <a:effectLst>
                  <a:glow rad="63500">
                    <a:schemeClr val="bg1"/>
                  </a:glow>
                </a:effectLst>
                <a:latin typeface="Amerigo Md BT" panose="020E0603050506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33965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CA83C7-9F60-4BF4-8A0F-8CF78C307D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915942-9608-4DA9-AC1B-9B66EEF46DC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BB7460-CDBF-4A8F-AF11-F5F496BEA2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741D2-CF56-4A5C-9603-1FDE8BCF6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4345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0F7DA9-9D2A-42BB-A640-00CED214C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047CEA0-82D7-4000-B1D3-DE91ED6C7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A09790-8709-4FE7-8A2E-40CB12F09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7382CB-9E83-42D2-8D6B-B312501F49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983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23A685-1D0D-47EF-BC53-EAAD388C6A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E92F58D-E66F-4937-B9DC-1DAE1A03EE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19481D-3796-4D2F-91D5-665610D100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A6DAF5-84A7-49E7-BEE7-2DE4F6C1B4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9437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ECA754-3DCF-4D88-8857-743000A474A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3E721E-DC57-47A0-86FA-BBB6EBFF4C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A86B51-30C4-4BCD-AE63-BFF75A6C43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2E0CD9-65E7-4EF0-B5BB-C03C243690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20518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6318A3-A63F-4AE5-BDBF-557B5E48410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BA10A0-CE65-4A7F-9C5B-FBB8C8B236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EED8A5-15EF-4DA9-B9B5-2303E6C871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E1AF30-EA8B-449F-AB56-5B57F5A866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23048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F8AFB9A-14AA-4662-8B08-2A65DC7FDE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9793D8D-A46C-4370-A35B-E8B52691B4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CCB5A6-C2A0-4DB7-91EA-D9F928F0F1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D72D71-3E00-4791-8D1D-9F527A2FD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676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D9C0315-2DC4-4D74-B77C-78DCA5F05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F017795-3F8A-4E00-B679-ABA7DB8A2B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8B09E2-8CF8-42A3-AD13-CEEF25B730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1C4372-DBEE-46AC-80B2-ADBA89747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16860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74D79C7-577D-413C-8025-4005BF3B00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2E11FCC-CB5D-4E75-979A-22640993D5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649A7E9-25B9-4831-9FF3-67639AB688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7BD5F2-FA61-438B-BD3C-DD2BCBDCEA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4978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"/>
            <a:ext cx="7772400" cy="530352"/>
          </a:xfrm>
        </p:spPr>
        <p:txBody>
          <a:bodyPr/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281304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EB45F56-69B0-4E67-8C5D-000072390F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54FE559-5DD8-497F-8274-320A1E9329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3B3F1E-9309-4DAA-A54E-93F9BB9A2C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53E6C-759C-49CF-811B-674CAD7BFA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114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7F185-153D-43B4-822D-38E3A9AC8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16259-06B4-4B81-BA76-09F1F2A4A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B292BD-07A3-4814-9B05-CF39404E9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628-4DEE-42B6-8663-FC480A3C67F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C62BE-C615-41AB-8934-1F5F65D20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4A141D-D340-4966-9475-7F060390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9D9-53F2-4260-ACA4-A3CCBB1E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55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4501EC3-E090-4436-9602-8C1728346A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A1AB34-A604-4AC9-8E4D-4D91C7956A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2253EB-9CD0-40BF-BC17-B08E9EF30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4BD201-E54F-448E-AC5E-02E52B3025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3983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083E2A-5688-42F5-AF1F-CC42425F49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009496B-D1B8-4C9F-ACCA-F2DC2C097A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9BAF80-2EDC-47DC-9305-92E797015F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266AD9-AF70-4B63-922A-B84E434101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58414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EF892B-1698-426C-A4B3-FD24D2A2CC9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2C49E5-E583-4828-A4BE-3235BEE2B78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0CD47E-D5A9-40E4-AFD2-8E74068FC0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BC9E0A-B191-4DE8-B97D-FFDDD691EA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7013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C51A5C9-338A-445D-B127-D87FD9B8FB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89407D5-E822-402C-9106-DA91D1CFF61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A00B43-F012-4E7C-99C4-D7FCF05760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8F5CBA7-EB4C-461A-AC97-23E2907864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6508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3FC057-BC9A-4BE1-AAC1-DB00951258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86AF33-31D4-4FC1-93F3-1857111076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0B0AA7-273B-4B3D-90D6-DEBB4414D6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CBD5A4-51D4-408C-A572-D0277BED3E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3083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8657DA-37B5-4332-A5B0-77A1618B72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8417043-697F-480D-A97B-594DDE8EBF3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E238177-C714-4CA3-A21B-552F78890E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3F0C91-86D8-4151-982D-508BC5B807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3737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901D7-D1C7-4744-AD40-F088A1A30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5A94A6D-252C-40D1-AFA6-B0758A556D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5E7902-88BB-460B-9BB5-AD54163219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4D7404-8C69-4187-ADF1-A50F380FD0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050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8835C6-4EC1-4BE1-BFA6-9C6219633C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F173B-5AEB-4B0A-812D-A3B1BFBB4C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52B519D-FE71-4C37-ABB3-BBB8A1EB61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E98B91-9B4C-430F-AC04-AF6BA6563D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1909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EF1CEBF-CF90-415B-A5CC-61D12DB84C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811073-F562-4FC9-92F2-78914338E7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6C6FEBD-3F37-43D7-B4CC-8555993EA5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F8E891-4892-455D-AAED-34540E6F2C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47689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"/>
            <a:ext cx="7772400" cy="530352"/>
          </a:xfrm>
        </p:spPr>
        <p:txBody>
          <a:bodyPr/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5972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A8CE1-14D1-47C6-A33D-72B6A9294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E618A5-2747-4EB0-8407-B827FFF44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B7E2C1-3CC8-45B4-93EF-BAF785B004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002621-47BE-40EA-AF9D-47969CC83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628-4DEE-42B6-8663-FC480A3C67F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20C42-9E07-4490-A57F-28BBC95DA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DEFB37-F802-46EB-867D-B1C26A90B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9D9-53F2-4260-ACA4-A3CCBB1E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36644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127BF45-C01E-4BFA-B89D-DBCB93CE297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59E1143-2EA6-4B01-B933-03BC83FCD6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D3F7AF-794C-4123-B7A8-C04F090704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CC2DAB-78C3-4E4A-BA34-4B013129E2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9041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2E5384-BAB8-45F6-851B-336CC1BD13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A2119-177E-4BF9-AAEA-B810D2F0F5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9CD652-E25F-4788-ABA6-931632CD67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6EF54-C7B9-4721-A813-81CE03A7E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79938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A6866E-9F35-4BD1-A504-48F19DC23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708C15-1A79-42BD-B26D-0C51CEADF4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1411E6-9348-4CE8-A7B6-1D1BD87316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AD0B34-24A1-47AF-9A98-E59D915BA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14309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870F50-5093-4C76-8D21-0F5ABEA5BA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2DD97C-9B0E-4DF6-BF70-A765D5518D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23B2DB5-F4AD-4928-8C77-E19A2E7C573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E076E-BE2A-4656-9BA7-E6348469D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461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2CD30F-9E0B-4F97-87AD-5D25EA793D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C0429E4-4CB0-4F14-8CA2-6C018681AC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ECC8C0F-8D2D-4191-A252-5BC94A1C9F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26D9E7-B308-4ED9-AA74-232B47B368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5719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2F9031-DF09-46E9-9218-D2D4C83439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430EEA-9C42-4D81-BC5D-06D3A757B5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7039205-3E92-4D2E-A5CB-6CE125A86B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097513-11C5-4DA3-BA8F-61D7DDF686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74950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6D2DD4-C07B-48F2-8DCD-85A1C7C6B6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519133-15BA-483A-A4E1-00DD9F2EC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435A64B-5C2D-46B4-B846-751550A252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32B001-18DE-497E-B5FD-BE3F774969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3474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9DFD0B-D96D-40C5-83F0-40D9171A80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CF3B0B-5431-400D-9991-902184CB17A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CF580AF-F244-4F91-9D84-37E0921770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D227B-F9CC-4954-8471-925DFAB5BD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5615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0168CA-CF80-4256-A4D0-24E2C2BD4B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17826-5F03-433B-AD75-0003177EFB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689145-5517-489E-BBEE-8063FB25F3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2BE4B0-139B-4D10-A562-836F81B86F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12859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F02E2D6-8C6F-4D49-98AC-A345368CF5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5276C1-9DCF-48FF-9425-A6401F7A26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C9D26AF-2CA1-45FA-88E3-8C24B6E558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30BCD7-DF0E-4A79-8139-D3D1B089A3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4981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33851-A4C2-459B-8F6B-E28DF018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4BFF5-C850-4175-9779-8160B1D614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22ABB-1FD1-4E31-85AB-2A005CCDA0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34CEFD-C2D9-43EF-A329-6044F61B7C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14F18-7C45-4FB7-8877-0168FBA66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74B8F8-FDA3-45E3-97C0-5DEA8CE96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628-4DEE-42B6-8663-FC480A3C67F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B23874F-9A42-4CDD-BE88-F6131D89D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03E1F-FBC4-41E2-8C75-771A76C09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9D9-53F2-4260-ACA4-A3CCBB1E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8232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2920"/>
            <a:ext cx="7772400" cy="530352"/>
          </a:xfrm>
        </p:spPr>
        <p:txBody>
          <a:bodyPr/>
          <a:lstStyle>
            <a:lvl1pPr algn="l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00237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DC371CD-B0E0-4A68-BEAC-62FAECEDF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A94F7E0-C833-4EE3-9049-6644DB6D39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4D529E9-523C-4F54-AB11-08BB669A12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EE0D7C-DACF-4BF8-95C4-B3F0007B2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4149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DE4EF5-691D-4AE2-BABF-8DA906C97B5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70B71E-E644-4FFF-B28D-62E26BAF38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D316A-2E0C-450C-88CB-2EF94CD1B7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F842B-556D-497C-BE28-F53E831BBA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99610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4336E8-946A-4C05-AFBB-897D239B6B1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EFBBBD-0CDD-469B-B302-88434E6F92B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6F2B80-62E4-44CD-B9EE-483E5E5B0A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FCB2C5-CEA5-49E9-A202-77FDB107F3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73819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C9CE02-7A3F-427D-B47E-3B5F872A45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C9178A-0DFF-40FE-B7BC-B031964C31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B8A65F-9B53-4373-8AD5-F53C8611D6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C79CA-9235-40A1-893E-9BE95C0CF5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2757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AE1572-EA0B-4815-BF28-FE86800C91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4B94670-F7B4-4789-B33F-C718477E84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23EDE51-14B9-490B-B2E6-70ECF12B30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4FE8BD-92FB-4760-A6ED-512B90DA4D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941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8A91C-9E7C-4822-A2D3-87D4203ED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482681-0C41-4893-B9AA-4405670C1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628-4DEE-42B6-8663-FC480A3C67F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6057E9-402D-4BE6-815E-B51798754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E5842-BF45-4FFF-94C1-674AA928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9D9-53F2-4260-ACA4-A3CCBB1E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46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94761D-833D-47DA-B863-79AAAD6BB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628-4DEE-42B6-8663-FC480A3C67F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06A109-BD75-4414-9026-A4B846AA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2A3BE-DD36-4495-82B1-BE1C0206F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9D9-53F2-4260-ACA4-A3CCBB1E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56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B8837-E7AE-4C43-89D4-E96439CD9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AC5D53-7D8A-4850-8EAF-B5D5686F7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54B289-D615-4ADE-9B06-FB1275246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4E065B-99B2-44CB-A583-A40C55588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628-4DEE-42B6-8663-FC480A3C67F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77BCB-3CD3-497C-8F07-7B9F82BCB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F181ED-B01A-4BB9-8CE4-14008C727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9D9-53F2-4260-ACA4-A3CCBB1E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97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2FBAA-3A06-4887-96F5-0F6F40DE1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F3A60C-52A2-40FE-8CB6-504E8B3B06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1AFD3-D89F-4F93-8289-A5D478C62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9927DA-5C4A-4A41-939C-5790AA9F5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77628-4DEE-42B6-8663-FC480A3C67F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2BCE7F-12AF-4BBF-8E78-BE79B5CA0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F844F7-5944-49DD-937E-E045408ED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6209D9-53F2-4260-ACA4-A3CCBB1E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43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6FF9BF-963D-4A64-A0E7-941748E32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E1E721-6A47-4883-82AD-BCCB67999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EA60F-B6EE-4009-8BB8-05E42CF8F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77628-4DEE-42B6-8663-FC480A3C67FA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9318B8-2CE4-4527-9BBE-111F5A65A9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7C416-BD98-46A1-A682-85CEEB38D9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209D9-53F2-4260-ACA4-A3CCBB1E1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1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6A90221-0602-4AB8-AF56-CC11531664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5B5D298-7FE6-4436-8D98-3E62F62D7D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B434E56B-946E-4765-969A-5C16FF9BD25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F671B89-119E-472D-8643-A97C2EC822B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C4F0EC6-72D7-411B-9CE0-C65864AE020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F000ED-5D14-4C1D-BB76-7768FFAEA0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8594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9A6519F-B74E-4255-B86B-CE6F4FB89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888902A-1C95-4DFF-9B29-478D6185D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C8DDA99-0AF4-46F2-AE71-323BE32BEB3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6DCDB7-33C0-4C29-8B57-F91F2813FD0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4E2A15F-1AAD-4AFA-AB11-28611FB61C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34CD94B-D55D-4CE8-9C35-72E3EC624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9144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154CEE8-DCFE-430A-8BF9-04714D01BF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54528B-A82D-4CC9-829C-9549B691A4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1BE9523-DB3B-4213-AAD0-4D4957E67B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F57B87D-F11B-4E0E-948C-A9716D5437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E9B191E-8748-4741-B429-F1EF2D0F559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5F87A87-2451-4D50-9D2F-61DE0FF37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460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F7ACDAF-D20A-4F7B-9A25-8B9FFA2A3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462B80A-05BB-4A8C-920C-D861C2E4F7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7846AB0B-4258-434C-9DED-D3616B44693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E7840D-A072-4BB6-BDEF-2E361309D81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36B4531-113D-4FFF-BFDE-4FA958B1D74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AC8071-591C-4A01-8DCF-560DEDB030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55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9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1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DE9FF6A0-7CCC-4895-9626-404278AE1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1870075"/>
            <a:ext cx="524033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 loved me so,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 loved me so;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 gave His precious life for me, for me,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Because He loved me so. l</a:t>
            </a:r>
          </a:p>
        </p:txBody>
      </p:sp>
      <p:pic>
        <p:nvPicPr>
          <p:cNvPr id="6147" name="Picture 3" descr="E:\ThePapHy\Songs\PPTiffFiles\W\WhyDidMySaviorComeToEarth2.TIF">
            <a:extLst>
              <a:ext uri="{FF2B5EF4-FFF2-40B4-BE49-F238E27FC236}">
                <a16:creationId xmlns:a16="http://schemas.microsoft.com/office/drawing/2014/main" id="{0E970D33-4CD0-4F44-871A-054CD8A9CFF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>
            <a:extLst>
              <a:ext uri="{FF2B5EF4-FFF2-40B4-BE49-F238E27FC236}">
                <a16:creationId xmlns:a16="http://schemas.microsoft.com/office/drawing/2014/main" id="{6AE3FFB3-84A1-493E-818A-C20B22005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Chorus</a:t>
            </a:r>
            <a:endParaRPr lang="en-US" altLang="en-US" sz="5400"/>
          </a:p>
        </p:txBody>
      </p:sp>
      <p:sp>
        <p:nvSpPr>
          <p:cNvPr id="6149" name="Text Box 15">
            <a:extLst>
              <a:ext uri="{FF2B5EF4-FFF2-40B4-BE49-F238E27FC236}">
                <a16:creationId xmlns:a16="http://schemas.microsoft.com/office/drawing/2014/main" id="{C108F384-53B2-43FF-BDA8-BD81529E2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#784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Why Did My Savior Come to Earth?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B5876-DEDA-4050-8EA2-D9D950F6F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Jesus Predicted His Suffering and Death </a:t>
            </a:r>
          </a:p>
          <a:p>
            <a:r>
              <a:rPr lang="en-US" sz="3200" dirty="0"/>
              <a:t>Jesus Identified His Betrayer </a:t>
            </a:r>
          </a:p>
          <a:p>
            <a:r>
              <a:rPr lang="en-US" sz="3200" dirty="0"/>
              <a:t>Jesus Predicted Peter’s Denial </a:t>
            </a:r>
          </a:p>
        </p:txBody>
      </p:sp>
    </p:spTree>
    <p:extLst>
      <p:ext uri="{BB962C8B-B14F-4D97-AF65-F5344CB8AC3E}">
        <p14:creationId xmlns:p14="http://schemas.microsoft.com/office/powerpoint/2010/main" val="330050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2">
            <a:extLst>
              <a:ext uri="{FF2B5EF4-FFF2-40B4-BE49-F238E27FC236}">
                <a16:creationId xmlns:a16="http://schemas.microsoft.com/office/drawing/2014/main" id="{3A602BEB-3697-43AB-A1A5-D5C2EE295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1489075"/>
            <a:ext cx="472440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'Tis midnight, and on Olive's brow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star is dimmed that lately shone;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'Tis midnight; in the garden, now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suffering Savior prays alone.</a:t>
            </a:r>
          </a:p>
        </p:txBody>
      </p:sp>
      <p:pic>
        <p:nvPicPr>
          <p:cNvPr id="4099" name="Picture 13" descr="E:\The Paperless Hymnal\SONGS\PPTiffFiles\Single Stanza\T\TisMidnightAndOnOlivesBrow1.TIF">
            <a:extLst>
              <a:ext uri="{FF2B5EF4-FFF2-40B4-BE49-F238E27FC236}">
                <a16:creationId xmlns:a16="http://schemas.microsoft.com/office/drawing/2014/main" id="{70A9E3BC-249C-4FE6-AB1F-867480C0584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5">
            <a:extLst>
              <a:ext uri="{FF2B5EF4-FFF2-40B4-BE49-F238E27FC236}">
                <a16:creationId xmlns:a16="http://schemas.microsoft.com/office/drawing/2014/main" id="{524495F6-8A41-4749-8776-5D0A88F700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  <a:endParaRPr lang="en-US" altLang="en-US" sz="5400"/>
          </a:p>
        </p:txBody>
      </p:sp>
      <p:sp>
        <p:nvSpPr>
          <p:cNvPr id="4101" name="Text Box 15">
            <a:extLst>
              <a:ext uri="{FF2B5EF4-FFF2-40B4-BE49-F238E27FC236}">
                <a16:creationId xmlns:a16="http://schemas.microsoft.com/office/drawing/2014/main" id="{78BD785B-DDD3-4D4F-B6B5-4D1125EF6D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#709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‘Tis Midnight, and on Olive’s Brow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E:\The Paperless Hymnal\SONGS\PPTiffFiles\Single Stanza\T\TisMidnightAndOnOlivesBrow2.TIF">
            <a:extLst>
              <a:ext uri="{FF2B5EF4-FFF2-40B4-BE49-F238E27FC236}">
                <a16:creationId xmlns:a16="http://schemas.microsoft.com/office/drawing/2014/main" id="{96A1798F-4BE5-4B76-827B-5C3AB0597E5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6">
            <a:extLst>
              <a:ext uri="{FF2B5EF4-FFF2-40B4-BE49-F238E27FC236}">
                <a16:creationId xmlns:a16="http://schemas.microsoft.com/office/drawing/2014/main" id="{9A235E8D-3F19-4992-96A3-410258B44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</a:p>
        </p:txBody>
      </p:sp>
      <p:sp>
        <p:nvSpPr>
          <p:cNvPr id="5124" name="Text Box 15">
            <a:extLst>
              <a:ext uri="{FF2B5EF4-FFF2-40B4-BE49-F238E27FC236}">
                <a16:creationId xmlns:a16="http://schemas.microsoft.com/office/drawing/2014/main" id="{B805816D-B5E5-4E5B-AFF7-811A1FA556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#709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‘Tis Midnight, and on Olive’s Brow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9">
            <a:extLst>
              <a:ext uri="{FF2B5EF4-FFF2-40B4-BE49-F238E27FC236}">
                <a16:creationId xmlns:a16="http://schemas.microsoft.com/office/drawing/2014/main" id="{971D9ECB-8C2B-4B85-B29B-F0915580FD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1641475"/>
            <a:ext cx="487997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'Tis midnight, and from all removed,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Savior wrestles lone with fears;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Even that disciple whom He loved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Heeds not his Master's grief and tears.</a:t>
            </a:r>
          </a:p>
        </p:txBody>
      </p:sp>
      <p:pic>
        <p:nvPicPr>
          <p:cNvPr id="6147" name="Picture 10" descr="E:\The Paperless Hymnal\SONGS\PPTiffFiles\Single Stanza\T\TisMidnightAndOnOlivesBrow3.TIF">
            <a:extLst>
              <a:ext uri="{FF2B5EF4-FFF2-40B4-BE49-F238E27FC236}">
                <a16:creationId xmlns:a16="http://schemas.microsoft.com/office/drawing/2014/main" id="{DCBBA9E4-7A93-4172-BF0C-782938C88A2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2">
            <a:extLst>
              <a:ext uri="{FF2B5EF4-FFF2-40B4-BE49-F238E27FC236}">
                <a16:creationId xmlns:a16="http://schemas.microsoft.com/office/drawing/2014/main" id="{387660E3-0A69-4130-901A-48C16F9085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2</a:t>
            </a:r>
            <a:endParaRPr lang="en-US" altLang="en-US" sz="5400"/>
          </a:p>
        </p:txBody>
      </p:sp>
      <p:sp>
        <p:nvSpPr>
          <p:cNvPr id="6149" name="Text Box 15">
            <a:extLst>
              <a:ext uri="{FF2B5EF4-FFF2-40B4-BE49-F238E27FC236}">
                <a16:creationId xmlns:a16="http://schemas.microsoft.com/office/drawing/2014/main" id="{48DFBFDA-8FB1-46CD-90D7-996A428EC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#709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‘Tis Midnight, and on Olive’s Brow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E:\The Paperless Hymnal\SONGS\PPTiffFiles\Single Stanza\T\TisMidnightAndOnOlivesBrow4.TIF">
            <a:extLst>
              <a:ext uri="{FF2B5EF4-FFF2-40B4-BE49-F238E27FC236}">
                <a16:creationId xmlns:a16="http://schemas.microsoft.com/office/drawing/2014/main" id="{D235B262-2597-4FAF-A33E-E1EC8BF45698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2">
            <a:extLst>
              <a:ext uri="{FF2B5EF4-FFF2-40B4-BE49-F238E27FC236}">
                <a16:creationId xmlns:a16="http://schemas.microsoft.com/office/drawing/2014/main" id="{E92B9A41-C124-4F1A-93C5-D25554D26C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2</a:t>
            </a:r>
          </a:p>
        </p:txBody>
      </p:sp>
      <p:sp>
        <p:nvSpPr>
          <p:cNvPr id="7172" name="Text Box 15">
            <a:extLst>
              <a:ext uri="{FF2B5EF4-FFF2-40B4-BE49-F238E27FC236}">
                <a16:creationId xmlns:a16="http://schemas.microsoft.com/office/drawing/2014/main" id="{97F34A3F-ADF1-4834-BF4E-CFC8F23E6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#709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‘Tis Midnight, and on Olive’s Brow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B5876-DEDA-4050-8EA2-D9D950F6F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Jesus Predicted His Suffering and Death </a:t>
            </a:r>
          </a:p>
          <a:p>
            <a:r>
              <a:rPr lang="en-US" sz="3200" dirty="0"/>
              <a:t>Jesus Identified His Betrayer </a:t>
            </a:r>
          </a:p>
          <a:p>
            <a:r>
              <a:rPr lang="en-US" sz="3200" dirty="0"/>
              <a:t>Jesus Predicted Peter’s Denial </a:t>
            </a:r>
          </a:p>
          <a:p>
            <a:r>
              <a:rPr lang="en-US" sz="3200" dirty="0"/>
              <a:t>Jesus Instituted the Lord’s Supper </a:t>
            </a:r>
          </a:p>
          <a:p>
            <a:r>
              <a:rPr lang="en-US" sz="3200" dirty="0"/>
              <a:t>Jesus Prayed and Agonized in Gethsemane</a:t>
            </a:r>
          </a:p>
        </p:txBody>
      </p:sp>
    </p:spTree>
    <p:extLst>
      <p:ext uri="{BB962C8B-B14F-4D97-AF65-F5344CB8AC3E}">
        <p14:creationId xmlns:p14="http://schemas.microsoft.com/office/powerpoint/2010/main" val="44614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9">
            <a:extLst>
              <a:ext uri="{FF2B5EF4-FFF2-40B4-BE49-F238E27FC236}">
                <a16:creationId xmlns:a16="http://schemas.microsoft.com/office/drawing/2014/main" id="{23E8AFC1-63EE-4DCB-8DBC-0AFDEE4490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412875"/>
            <a:ext cx="443230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Night, with ebon pinion,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Brooded over the vale;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All around was silent,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Save the night-wind's wail,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When Christ, the Man of Sorrows,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In tears and sweat and blood,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Prostrate in the garden,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Raised His voice to God.</a:t>
            </a:r>
          </a:p>
        </p:txBody>
      </p:sp>
      <p:pic>
        <p:nvPicPr>
          <p:cNvPr id="3075" name="Picture 21" descr="E:\ThePapHy\Songs\Volume7 Support Files\Night With Ebon Pinion\Slides\Night With Ebon Pinion001.tif">
            <a:extLst>
              <a:ext uri="{FF2B5EF4-FFF2-40B4-BE49-F238E27FC236}">
                <a16:creationId xmlns:a16="http://schemas.microsoft.com/office/drawing/2014/main" id="{F998ECD1-17C4-4287-B740-E6AE1BB917A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6">
            <a:extLst>
              <a:ext uri="{FF2B5EF4-FFF2-40B4-BE49-F238E27FC236}">
                <a16:creationId xmlns:a16="http://schemas.microsoft.com/office/drawing/2014/main" id="{110CA43D-9349-49B0-A234-4EA783AAB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  <a:endParaRPr lang="en-US" altLang="en-US"/>
          </a:p>
        </p:txBody>
      </p:sp>
      <p:sp>
        <p:nvSpPr>
          <p:cNvPr id="3077" name="Text Box 41">
            <a:extLst>
              <a:ext uri="{FF2B5EF4-FFF2-40B4-BE49-F238E27FC236}">
                <a16:creationId xmlns:a16="http://schemas.microsoft.com/office/drawing/2014/main" id="{E9BA6D16-7917-43C8-BDBB-F99BABB8E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#452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Night, with Ebon Pinion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E:\ThePapHy\Songs\FinaleFilesForPP\N\NightWithEbonPinion002.TIF">
            <a:extLst>
              <a:ext uri="{FF2B5EF4-FFF2-40B4-BE49-F238E27FC236}">
                <a16:creationId xmlns:a16="http://schemas.microsoft.com/office/drawing/2014/main" id="{99956C36-B4A3-42E2-BB9D-4C3A20CDF73B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4">
            <a:extLst>
              <a:ext uri="{FF2B5EF4-FFF2-40B4-BE49-F238E27FC236}">
                <a16:creationId xmlns:a16="http://schemas.microsoft.com/office/drawing/2014/main" id="{7E3B817B-D210-48D3-AE66-FE536E61E8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  <a:endParaRPr lang="en-US" altLang="en-US"/>
          </a:p>
        </p:txBody>
      </p:sp>
      <p:sp>
        <p:nvSpPr>
          <p:cNvPr id="4100" name="Text Box 41">
            <a:extLst>
              <a:ext uri="{FF2B5EF4-FFF2-40B4-BE49-F238E27FC236}">
                <a16:creationId xmlns:a16="http://schemas.microsoft.com/office/drawing/2014/main" id="{123A4F5F-86C7-40F0-9D73-5D820532A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#452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Night, with Ebon Pinion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>
            <a:extLst>
              <a:ext uri="{FF2B5EF4-FFF2-40B4-BE49-F238E27FC236}">
                <a16:creationId xmlns:a16="http://schemas.microsoft.com/office/drawing/2014/main" id="{1113D71C-8349-4578-9CC6-99AF9F5E73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163" y="1641475"/>
            <a:ext cx="4268787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Smitten for offenses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Which were not His own,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He, for our transgressions,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Had to weep alone;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 friend with words to comfort,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Nor hand to help was there,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When the Meek and Lowly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Humbly bowed in prayer.</a:t>
            </a:r>
          </a:p>
        </p:txBody>
      </p:sp>
      <p:pic>
        <p:nvPicPr>
          <p:cNvPr id="5123" name="Picture 7" descr="E:\ThePapHy\Songs\Volume7 Support Files\Night With Ebon Pinion\Slides\Night With Ebon Pinion003.tif">
            <a:extLst>
              <a:ext uri="{FF2B5EF4-FFF2-40B4-BE49-F238E27FC236}">
                <a16:creationId xmlns:a16="http://schemas.microsoft.com/office/drawing/2014/main" id="{711CDB08-469F-4FBD-BAE8-86B89164636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>
            <a:extLst>
              <a:ext uri="{FF2B5EF4-FFF2-40B4-BE49-F238E27FC236}">
                <a16:creationId xmlns:a16="http://schemas.microsoft.com/office/drawing/2014/main" id="{8D08D727-E524-4A91-8FEA-59EFE1C93F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2</a:t>
            </a:r>
            <a:endParaRPr lang="en-US" altLang="en-US"/>
          </a:p>
        </p:txBody>
      </p:sp>
      <p:sp>
        <p:nvSpPr>
          <p:cNvPr id="5125" name="Text Box 41">
            <a:extLst>
              <a:ext uri="{FF2B5EF4-FFF2-40B4-BE49-F238E27FC236}">
                <a16:creationId xmlns:a16="http://schemas.microsoft.com/office/drawing/2014/main" id="{6DC10BD6-6DFC-40D6-AA6F-B42C02E5A5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#452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Night, with Ebon Pinion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2">
            <a:extLst>
              <a:ext uri="{FF2B5EF4-FFF2-40B4-BE49-F238E27FC236}">
                <a16:creationId xmlns:a16="http://schemas.microsoft.com/office/drawing/2014/main" id="{FB95EC14-F508-4940-966C-8275EE9C33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2563" y="2022475"/>
            <a:ext cx="489426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King of my life, I crown Thee now,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Thine shall the glory be;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Lest I forget Thy thorn crowned brow,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Lead me to Calvary.</a:t>
            </a:r>
          </a:p>
        </p:txBody>
      </p:sp>
      <p:pic>
        <p:nvPicPr>
          <p:cNvPr id="3075" name="Picture 15" descr="E:\ThePapHy\Songs\Volume1 Support Files\Lead Me To Calvary\Slides\Lead Me To Calvary001.tif">
            <a:extLst>
              <a:ext uri="{FF2B5EF4-FFF2-40B4-BE49-F238E27FC236}">
                <a16:creationId xmlns:a16="http://schemas.microsoft.com/office/drawing/2014/main" id="{9E884338-09AB-40D6-8A51-C8F71D97478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9">
            <a:extLst>
              <a:ext uri="{FF2B5EF4-FFF2-40B4-BE49-F238E27FC236}">
                <a16:creationId xmlns:a16="http://schemas.microsoft.com/office/drawing/2014/main" id="{49E1B86C-E488-4A44-A94B-9D1A53D461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</a:p>
        </p:txBody>
      </p:sp>
      <p:sp>
        <p:nvSpPr>
          <p:cNvPr id="3077" name="Text Box 16">
            <a:extLst>
              <a:ext uri="{FF2B5EF4-FFF2-40B4-BE49-F238E27FC236}">
                <a16:creationId xmlns:a16="http://schemas.microsoft.com/office/drawing/2014/main" id="{9BE47ACE-4952-4C69-B145-C324E263CB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#384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Lead Me to Calvary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E:\ThePapHy\Songs\FinaleFilesForPP\N\NightWithEbonPinion004.TIF">
            <a:extLst>
              <a:ext uri="{FF2B5EF4-FFF2-40B4-BE49-F238E27FC236}">
                <a16:creationId xmlns:a16="http://schemas.microsoft.com/office/drawing/2014/main" id="{9BBAE1E1-15F7-4401-A2A3-46359E7A06E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54B26A21-9452-44E2-BDB9-291CFB37C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2</a:t>
            </a:r>
            <a:endParaRPr lang="en-US" altLang="en-US"/>
          </a:p>
        </p:txBody>
      </p:sp>
      <p:sp>
        <p:nvSpPr>
          <p:cNvPr id="6148" name="Text Box 41">
            <a:extLst>
              <a:ext uri="{FF2B5EF4-FFF2-40B4-BE49-F238E27FC236}">
                <a16:creationId xmlns:a16="http://schemas.microsoft.com/office/drawing/2014/main" id="{794C5B73-4812-4EAC-B1E1-95DF33491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#452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Night, with Ebon Pinion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5">
            <a:extLst>
              <a:ext uri="{FF2B5EF4-FFF2-40B4-BE49-F238E27FC236}">
                <a16:creationId xmlns:a16="http://schemas.microsoft.com/office/drawing/2014/main" id="{88C909C5-F8AB-4C25-B45F-F633F58C47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1717675"/>
            <a:ext cx="3384550" cy="341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"Abba, Father, Father,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If indeed it may,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Let this cup of anguish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Pass from Me, I pray;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Yet, if it must be suffered,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By Me, Thine only Son,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Abba, Father, Father,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Let Thy will be done."</a:t>
            </a:r>
          </a:p>
        </p:txBody>
      </p:sp>
      <p:pic>
        <p:nvPicPr>
          <p:cNvPr id="7171" name="Picture 8" descr="E:\ThePapHy\Songs\Volume7 Support Files\Night With Ebon Pinion\Slides\Night With Ebon Pinion005.tif">
            <a:extLst>
              <a:ext uri="{FF2B5EF4-FFF2-40B4-BE49-F238E27FC236}">
                <a16:creationId xmlns:a16="http://schemas.microsoft.com/office/drawing/2014/main" id="{73225E9B-3EB6-4DF3-9429-9DFB50DE1A4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>
            <a:extLst>
              <a:ext uri="{FF2B5EF4-FFF2-40B4-BE49-F238E27FC236}">
                <a16:creationId xmlns:a16="http://schemas.microsoft.com/office/drawing/2014/main" id="{652E929F-F178-4DC5-8FF4-8E851D7716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3</a:t>
            </a:r>
            <a:endParaRPr lang="en-US" altLang="en-US"/>
          </a:p>
        </p:txBody>
      </p:sp>
      <p:sp>
        <p:nvSpPr>
          <p:cNvPr id="7173" name="Text Box 41">
            <a:extLst>
              <a:ext uri="{FF2B5EF4-FFF2-40B4-BE49-F238E27FC236}">
                <a16:creationId xmlns:a16="http://schemas.microsoft.com/office/drawing/2014/main" id="{D58C9884-B6F9-4395-BB06-90D612BD9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#452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Night, with Ebon Pinion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:\ThePapHy\Songs\FinaleFilesForPP\N\NightWithEbonPinion006.TIF">
            <a:extLst>
              <a:ext uri="{FF2B5EF4-FFF2-40B4-BE49-F238E27FC236}">
                <a16:creationId xmlns:a16="http://schemas.microsoft.com/office/drawing/2014/main" id="{73581F9A-B80B-40E4-A5E3-541EAEC871A4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3">
            <a:extLst>
              <a:ext uri="{FF2B5EF4-FFF2-40B4-BE49-F238E27FC236}">
                <a16:creationId xmlns:a16="http://schemas.microsoft.com/office/drawing/2014/main" id="{62179B1C-4742-42AE-A196-BA9C62CE2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3</a:t>
            </a:r>
            <a:endParaRPr lang="en-US" altLang="en-US"/>
          </a:p>
        </p:txBody>
      </p:sp>
      <p:sp>
        <p:nvSpPr>
          <p:cNvPr id="8196" name="Text Box 41">
            <a:extLst>
              <a:ext uri="{FF2B5EF4-FFF2-40B4-BE49-F238E27FC236}">
                <a16:creationId xmlns:a16="http://schemas.microsoft.com/office/drawing/2014/main" id="{7DCAB4F0-98F3-4FDD-BD27-73CDE066A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#452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Night, with Ebon Pinion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>
            <a:extLst>
              <a:ext uri="{FF2B5EF4-FFF2-40B4-BE49-F238E27FC236}">
                <a16:creationId xmlns:a16="http://schemas.microsoft.com/office/drawing/2014/main" id="{059575A5-CD82-4506-9788-6277D8BB6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4563" y="1412875"/>
            <a:ext cx="477202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When my love to Christ grows weak,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When for deeper faith I seek,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Then in thought I go to thee,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Garden of Gethsemane!</a:t>
            </a:r>
          </a:p>
        </p:txBody>
      </p:sp>
      <p:pic>
        <p:nvPicPr>
          <p:cNvPr id="3075" name="Picture 14" descr="E:\The Paperless Hymnal\SONGS\PPTiffFiles\Single Stanza\W\WhenMyLoveToChristGrowsWeak1.TIF">
            <a:extLst>
              <a:ext uri="{FF2B5EF4-FFF2-40B4-BE49-F238E27FC236}">
                <a16:creationId xmlns:a16="http://schemas.microsoft.com/office/drawing/2014/main" id="{5B00AF32-9463-4C0F-85D9-6DF643D5D2F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>
            <a:extLst>
              <a:ext uri="{FF2B5EF4-FFF2-40B4-BE49-F238E27FC236}">
                <a16:creationId xmlns:a16="http://schemas.microsoft.com/office/drawing/2014/main" id="{DD2254AE-DEFE-43AD-99CB-21ACE4C67D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  <a:endParaRPr lang="en-US" altLang="en-US" sz="5400"/>
          </a:p>
        </p:txBody>
      </p:sp>
      <p:sp>
        <p:nvSpPr>
          <p:cNvPr id="3077" name="Text Box 9">
            <a:extLst>
              <a:ext uri="{FF2B5EF4-FFF2-40B4-BE49-F238E27FC236}">
                <a16:creationId xmlns:a16="http://schemas.microsoft.com/office/drawing/2014/main" id="{1F160C5B-2CE5-4F16-BA33-7F096AABE2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" y="4114800"/>
            <a:ext cx="1841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8" name="Text Box 16">
            <a:extLst>
              <a:ext uri="{FF2B5EF4-FFF2-40B4-BE49-F238E27FC236}">
                <a16:creationId xmlns:a16="http://schemas.microsoft.com/office/drawing/2014/main" id="{4AD2ACF7-B707-4993-BF9A-B0D83DD48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618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#752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My Love to Christ Grows Weak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E:\ThePapHy\Songs\Volume1 Support Files\When My Love To Christ Grows Weak\Slides\When My Love To Christ Grows Weak002.tif">
            <a:extLst>
              <a:ext uri="{FF2B5EF4-FFF2-40B4-BE49-F238E27FC236}">
                <a16:creationId xmlns:a16="http://schemas.microsoft.com/office/drawing/2014/main" id="{0A0C583C-14D7-4B2D-90E6-46A076B71E8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2">
            <a:extLst>
              <a:ext uri="{FF2B5EF4-FFF2-40B4-BE49-F238E27FC236}">
                <a16:creationId xmlns:a16="http://schemas.microsoft.com/office/drawing/2014/main" id="{B5D7201F-878B-4F5B-A11E-1358715BAC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  <a:endParaRPr lang="en-US" altLang="en-US" sz="5400"/>
          </a:p>
        </p:txBody>
      </p:sp>
      <p:sp>
        <p:nvSpPr>
          <p:cNvPr id="4100" name="Text Box 16">
            <a:extLst>
              <a:ext uri="{FF2B5EF4-FFF2-40B4-BE49-F238E27FC236}">
                <a16:creationId xmlns:a16="http://schemas.microsoft.com/office/drawing/2014/main" id="{E15F002F-0D8E-4000-833F-12E3285CA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618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#752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My Love to Christ Grows Weak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>
            <a:extLst>
              <a:ext uri="{FF2B5EF4-FFF2-40B4-BE49-F238E27FC236}">
                <a16:creationId xmlns:a16="http://schemas.microsoft.com/office/drawing/2014/main" id="{10736ADC-EFF7-428F-A012-89C5F11BDC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412875"/>
            <a:ext cx="4408487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There I walk amid the shades,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While the lingering twilight fades,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See that suffering, friendless One,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Weeping, praying there alone.</a:t>
            </a:r>
          </a:p>
        </p:txBody>
      </p:sp>
      <p:pic>
        <p:nvPicPr>
          <p:cNvPr id="5123" name="Picture 4">
            <a:extLst>
              <a:ext uri="{FF2B5EF4-FFF2-40B4-BE49-F238E27FC236}">
                <a16:creationId xmlns:a16="http://schemas.microsoft.com/office/drawing/2014/main" id="{38EC0B3B-255C-41B0-A0D9-72389C14A22A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531E5AA9-EE1C-4D59-81B6-96D034DB2F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2</a:t>
            </a:r>
            <a:endParaRPr lang="en-US" altLang="en-US" sz="5400"/>
          </a:p>
        </p:txBody>
      </p:sp>
      <p:sp>
        <p:nvSpPr>
          <p:cNvPr id="5125" name="Text Box 16">
            <a:extLst>
              <a:ext uri="{FF2B5EF4-FFF2-40B4-BE49-F238E27FC236}">
                <a16:creationId xmlns:a16="http://schemas.microsoft.com/office/drawing/2014/main" id="{15540245-6BCE-46B4-8F41-1966E8794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618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#752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My Love to Christ Grows Weak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E:\ThePapHy\Songs\Volume1 Support Files\When My Love To Christ Grows Weak\Slides\When My Love To Christ Grows Weak004.tif">
            <a:extLst>
              <a:ext uri="{FF2B5EF4-FFF2-40B4-BE49-F238E27FC236}">
                <a16:creationId xmlns:a16="http://schemas.microsoft.com/office/drawing/2014/main" id="{2FFCF50F-0F9A-498E-B76D-CC85A2ACD6D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0A29789B-AFC6-4E2B-AC31-685ED35E1F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2</a:t>
            </a:r>
            <a:endParaRPr lang="en-US" altLang="en-US" sz="5400"/>
          </a:p>
        </p:txBody>
      </p:sp>
      <p:sp>
        <p:nvSpPr>
          <p:cNvPr id="6148" name="Text Box 16">
            <a:extLst>
              <a:ext uri="{FF2B5EF4-FFF2-40B4-BE49-F238E27FC236}">
                <a16:creationId xmlns:a16="http://schemas.microsoft.com/office/drawing/2014/main" id="{016695D9-B2A2-4B29-992E-83C0604634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618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#752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My Love to Christ Grows Weak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B5876-DEDA-4050-8EA2-D9D950F6F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Jesus Predicted His Suffering and Death </a:t>
            </a:r>
          </a:p>
          <a:p>
            <a:r>
              <a:rPr lang="en-US" sz="3200" dirty="0"/>
              <a:t>Jesus Identified His Betrayer </a:t>
            </a:r>
          </a:p>
          <a:p>
            <a:r>
              <a:rPr lang="en-US" sz="3200" dirty="0"/>
              <a:t>Jesus Predicted Peter’s Denial </a:t>
            </a:r>
          </a:p>
          <a:p>
            <a:r>
              <a:rPr lang="en-US" sz="3200" dirty="0"/>
              <a:t>Jesus Instituted the Lord’s Supper </a:t>
            </a:r>
          </a:p>
          <a:p>
            <a:r>
              <a:rPr lang="en-US" sz="3200" dirty="0"/>
              <a:t>Jesus Prayed and Agonized in Gethsemane</a:t>
            </a:r>
          </a:p>
          <a:p>
            <a:r>
              <a:rPr lang="en-US" sz="3200" dirty="0"/>
              <a:t>Jesus Was Betrayed and Arrested</a:t>
            </a:r>
          </a:p>
          <a:p>
            <a:r>
              <a:rPr lang="en-US" sz="3200" dirty="0"/>
              <a:t>Jesus Endured Six Unlawful Trials</a:t>
            </a:r>
          </a:p>
          <a:p>
            <a:pPr lvl="1"/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Jewish Trial (Annas)</a:t>
            </a:r>
          </a:p>
          <a:p>
            <a:pPr lvl="1"/>
            <a:r>
              <a:rPr lang="en-US" sz="2800" dirty="0"/>
              <a:t>2</a:t>
            </a:r>
            <a:r>
              <a:rPr lang="en-US" sz="2800" baseline="30000" dirty="0"/>
              <a:t>nd</a:t>
            </a:r>
            <a:r>
              <a:rPr lang="en-US" sz="2800" dirty="0"/>
              <a:t> Jewish Trial (Caiaphas)</a:t>
            </a:r>
          </a:p>
          <a:p>
            <a:pPr lvl="1"/>
            <a:r>
              <a:rPr lang="en-US" sz="2800" dirty="0"/>
              <a:t>3</a:t>
            </a:r>
            <a:r>
              <a:rPr lang="en-US" sz="2800" baseline="30000" dirty="0"/>
              <a:t>rd</a:t>
            </a:r>
            <a:r>
              <a:rPr lang="en-US" sz="2800" dirty="0"/>
              <a:t> Jewish Trial (Sanhedrin)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5C8039-53B3-44DC-8434-5E8F16247066}"/>
              </a:ext>
            </a:extLst>
          </p:cNvPr>
          <p:cNvSpPr txBox="1"/>
          <p:nvPr/>
        </p:nvSpPr>
        <p:spPr>
          <a:xfrm>
            <a:off x="4979589" y="3979220"/>
            <a:ext cx="6129068" cy="1383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3088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merigo Md BT" panose="020E060305050602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Amerigo Md BT" panose="020E0603050506020204" pitchFamily="34" charset="0"/>
                <a:ea typeface="+mn-ea"/>
                <a:cs typeface="+mn-cs"/>
              </a:rPr>
              <a:t>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Amerigo Md BT" panose="020E0603050506020204" pitchFamily="34" charset="0"/>
                <a:ea typeface="+mn-ea"/>
                <a:cs typeface="+mn-cs"/>
              </a:rPr>
              <a:t>st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Amerigo Md BT" panose="020E0603050506020204" pitchFamily="34" charset="0"/>
                <a:ea typeface="+mn-ea"/>
                <a:cs typeface="+mn-cs"/>
              </a:rPr>
              <a:t> Civil Trial (Pilate)</a:t>
            </a:r>
          </a:p>
          <a:p>
            <a:pPr marL="573088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merigo Md BT" panose="020E060305050602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Amerigo Md BT" panose="020E0603050506020204" pitchFamily="34" charset="0"/>
                <a:ea typeface="+mn-ea"/>
                <a:cs typeface="+mn-cs"/>
              </a:rPr>
              <a:t>2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Amerigo Md BT" panose="020E0603050506020204" pitchFamily="34" charset="0"/>
                <a:ea typeface="+mn-ea"/>
                <a:cs typeface="+mn-cs"/>
              </a:rPr>
              <a:t>nd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Amerigo Md BT" panose="020E0603050506020204" pitchFamily="34" charset="0"/>
                <a:ea typeface="+mn-ea"/>
                <a:cs typeface="+mn-cs"/>
              </a:rPr>
              <a:t> Civil Trial (Herod)</a:t>
            </a:r>
          </a:p>
          <a:p>
            <a:pPr marL="573088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merigo Md BT" panose="020E060305050602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Amerigo Md BT" panose="020E0603050506020204" pitchFamily="34" charset="0"/>
                <a:ea typeface="+mn-ea"/>
                <a:cs typeface="+mn-cs"/>
              </a:rPr>
              <a:t>3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Amerigo Md BT" panose="020E0603050506020204" pitchFamily="34" charset="0"/>
                <a:ea typeface="+mn-ea"/>
                <a:cs typeface="+mn-cs"/>
              </a:rPr>
              <a:t>rd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Amerigo Md BT" panose="020E0603050506020204" pitchFamily="34" charset="0"/>
                <a:ea typeface="+mn-ea"/>
                <a:cs typeface="+mn-cs"/>
              </a:rPr>
              <a:t> </a:t>
            </a:r>
            <a:r>
              <a:rPr lang="en-US" sz="2800" b="1" dirty="0"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latin typeface="Amerigo Md BT" panose="020E0603050506020204" pitchFamily="34" charset="0"/>
              </a:rPr>
              <a:t>Civil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schemeClr val="bg1"/>
                  </a:glow>
                </a:effectLst>
                <a:uLnTx/>
                <a:uFillTx/>
                <a:latin typeface="Amerigo Md BT" panose="020E0603050506020204" pitchFamily="34" charset="0"/>
                <a:ea typeface="+mn-ea"/>
                <a:cs typeface="+mn-cs"/>
              </a:rPr>
              <a:t> Trial (Pilate)</a:t>
            </a:r>
          </a:p>
        </p:txBody>
      </p:sp>
    </p:spTree>
    <p:extLst>
      <p:ext uri="{BB962C8B-B14F-4D97-AF65-F5344CB8AC3E}">
        <p14:creationId xmlns:p14="http://schemas.microsoft.com/office/powerpoint/2010/main" val="27264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B5876-DEDA-4050-8EA2-D9D950F6F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Jesus Predicted His Suffering and Death </a:t>
            </a:r>
          </a:p>
          <a:p>
            <a:r>
              <a:rPr lang="en-US" sz="3200" dirty="0"/>
              <a:t>Jesus Identified His Betrayer </a:t>
            </a:r>
          </a:p>
          <a:p>
            <a:r>
              <a:rPr lang="en-US" sz="3200" dirty="0"/>
              <a:t>Jesus Predicted Peter’s Denial </a:t>
            </a:r>
          </a:p>
          <a:p>
            <a:r>
              <a:rPr lang="en-US" sz="3200" dirty="0"/>
              <a:t>Jesus Instituted the Lord’s Supper </a:t>
            </a:r>
          </a:p>
          <a:p>
            <a:r>
              <a:rPr lang="en-US" sz="3200" dirty="0"/>
              <a:t>Jesus Prayed and Agonized in Gethsemane</a:t>
            </a:r>
          </a:p>
          <a:p>
            <a:r>
              <a:rPr lang="en-US" sz="3200" dirty="0"/>
              <a:t>Jesus Was Betrayed and Arrested</a:t>
            </a:r>
          </a:p>
          <a:p>
            <a:r>
              <a:rPr lang="en-US" sz="3200" dirty="0"/>
              <a:t>Jesus Endured Six Unlawful Trials</a:t>
            </a:r>
          </a:p>
          <a:p>
            <a:r>
              <a:rPr lang="en-US" sz="3200" dirty="0"/>
              <a:t>Jesus Was Scourged </a:t>
            </a:r>
          </a:p>
        </p:txBody>
      </p:sp>
    </p:spTree>
    <p:extLst>
      <p:ext uri="{BB962C8B-B14F-4D97-AF65-F5344CB8AC3E}">
        <p14:creationId xmlns:p14="http://schemas.microsoft.com/office/powerpoint/2010/main" val="2159704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7">
            <a:extLst>
              <a:ext uri="{FF2B5EF4-FFF2-40B4-BE49-F238E27FC236}">
                <a16:creationId xmlns:a16="http://schemas.microsoft.com/office/drawing/2014/main" id="{4DFF81D8-82A9-4EEF-9056-AC33064755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8363" y="1600200"/>
            <a:ext cx="791527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They bound the hands of Jesus in the garden where He prayed;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They led Him through the streets in shame.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They spat upon the Savior so pure and free from sin;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They said "Crucify Him; He's to blame."</a:t>
            </a:r>
          </a:p>
        </p:txBody>
      </p:sp>
      <p:pic>
        <p:nvPicPr>
          <p:cNvPr id="3075" name="Picture 25" descr="E:\ThePapHy\Songs\Volume1 Support Files\Ten Thousand Angels\Slides\Ten Thousand Angels001.tif">
            <a:extLst>
              <a:ext uri="{FF2B5EF4-FFF2-40B4-BE49-F238E27FC236}">
                <a16:creationId xmlns:a16="http://schemas.microsoft.com/office/drawing/2014/main" id="{251983BA-4F69-48D0-B7B6-2A986E71325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3">
            <a:extLst>
              <a:ext uri="{FF2B5EF4-FFF2-40B4-BE49-F238E27FC236}">
                <a16:creationId xmlns:a16="http://schemas.microsoft.com/office/drawing/2014/main" id="{D08C2938-AC49-4AA8-9E47-69C62E019C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</a:p>
        </p:txBody>
      </p:sp>
      <p:sp>
        <p:nvSpPr>
          <p:cNvPr id="3077" name="Text Box 21">
            <a:extLst>
              <a:ext uri="{FF2B5EF4-FFF2-40B4-BE49-F238E27FC236}">
                <a16:creationId xmlns:a16="http://schemas.microsoft.com/office/drawing/2014/main" id="{32FF6FC4-AA45-4E1E-A33C-19D5FB889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#621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Ten Thousand Angels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E:\The Paperless Hymnal\SONGS\PPTiffFiles\Single Stanza\L\LeadMeToCalvary2.TIF">
            <a:extLst>
              <a:ext uri="{FF2B5EF4-FFF2-40B4-BE49-F238E27FC236}">
                <a16:creationId xmlns:a16="http://schemas.microsoft.com/office/drawing/2014/main" id="{C1007A27-CA0F-4ADC-B46A-311809F9068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>
            <a:extLst>
              <a:ext uri="{FF2B5EF4-FFF2-40B4-BE49-F238E27FC236}">
                <a16:creationId xmlns:a16="http://schemas.microsoft.com/office/drawing/2014/main" id="{3F01FC7C-D01E-4E53-A6E7-FE2C42B07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</a:p>
        </p:txBody>
      </p:sp>
      <p:sp>
        <p:nvSpPr>
          <p:cNvPr id="4100" name="Text Box 16">
            <a:extLst>
              <a:ext uri="{FF2B5EF4-FFF2-40B4-BE49-F238E27FC236}">
                <a16:creationId xmlns:a16="http://schemas.microsoft.com/office/drawing/2014/main" id="{4FA34025-2435-4413-98ED-FEFEE8BD18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#384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Lead Me to Calvary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8" descr="E:\ThePapHy\Songs\Volume1 Support Files\Ten Thousand Angels\Slides\Ten Thousand Angels002.tif">
            <a:extLst>
              <a:ext uri="{FF2B5EF4-FFF2-40B4-BE49-F238E27FC236}">
                <a16:creationId xmlns:a16="http://schemas.microsoft.com/office/drawing/2014/main" id="{CBA75215-5136-4295-A764-CA9427B7DA4F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2">
            <a:extLst>
              <a:ext uri="{FF2B5EF4-FFF2-40B4-BE49-F238E27FC236}">
                <a16:creationId xmlns:a16="http://schemas.microsoft.com/office/drawing/2014/main" id="{DBC0D543-6424-423F-8897-A21B4AEDF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</a:p>
        </p:txBody>
      </p:sp>
      <p:sp>
        <p:nvSpPr>
          <p:cNvPr id="4100" name="Text Box 21">
            <a:extLst>
              <a:ext uri="{FF2B5EF4-FFF2-40B4-BE49-F238E27FC236}">
                <a16:creationId xmlns:a16="http://schemas.microsoft.com/office/drawing/2014/main" id="{33183924-EEC5-426F-B19C-08EF7D2694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#621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Ten Thousand Angels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6">
            <a:extLst>
              <a:ext uri="{FF2B5EF4-FFF2-40B4-BE49-F238E27FC236}">
                <a16:creationId xmlns:a16="http://schemas.microsoft.com/office/drawing/2014/main" id="{361EB853-FE3C-4430-9F63-6901761B6F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538" y="1981200"/>
            <a:ext cx="841692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Upon His precious head they placed a crown of thorns;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They laughed and said, "Be-hold the King,"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They struck Him and they cursed Him and mocked His holy name.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All alone He suffered everything.</a:t>
            </a:r>
          </a:p>
        </p:txBody>
      </p:sp>
      <p:pic>
        <p:nvPicPr>
          <p:cNvPr id="7171" name="Picture 23" descr="E:\ThePapHy\Songs\Volume1 Support Files\Ten Thousand Angels\Slides\Ten Thousand Angels005.tif">
            <a:extLst>
              <a:ext uri="{FF2B5EF4-FFF2-40B4-BE49-F238E27FC236}">
                <a16:creationId xmlns:a16="http://schemas.microsoft.com/office/drawing/2014/main" id="{BB4F6752-A466-4E2A-BC1E-CD6F196AFD92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12">
            <a:extLst>
              <a:ext uri="{FF2B5EF4-FFF2-40B4-BE49-F238E27FC236}">
                <a16:creationId xmlns:a16="http://schemas.microsoft.com/office/drawing/2014/main" id="{5DCBB089-2FCF-4324-AD44-2F98652FCF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2</a:t>
            </a:r>
          </a:p>
        </p:txBody>
      </p:sp>
      <p:sp>
        <p:nvSpPr>
          <p:cNvPr id="7173" name="Text Box 21">
            <a:extLst>
              <a:ext uri="{FF2B5EF4-FFF2-40B4-BE49-F238E27FC236}">
                <a16:creationId xmlns:a16="http://schemas.microsoft.com/office/drawing/2014/main" id="{FEFA5B80-BB4E-4E52-9686-476975F50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#621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Ten Thousand Angels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3" descr="E:\The Paperless Hymnal\SONGS\PPTiffFiles\Single Stanza\T\TenThousandAngels6.TIF">
            <a:extLst>
              <a:ext uri="{FF2B5EF4-FFF2-40B4-BE49-F238E27FC236}">
                <a16:creationId xmlns:a16="http://schemas.microsoft.com/office/drawing/2014/main" id="{E3DC888F-74FE-45BF-B90B-9B79B34B322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9">
            <a:extLst>
              <a:ext uri="{FF2B5EF4-FFF2-40B4-BE49-F238E27FC236}">
                <a16:creationId xmlns:a16="http://schemas.microsoft.com/office/drawing/2014/main" id="{4A56868F-0905-4E1F-BB11-69442C940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2</a:t>
            </a:r>
          </a:p>
        </p:txBody>
      </p:sp>
      <p:sp>
        <p:nvSpPr>
          <p:cNvPr id="8196" name="Text Box 21">
            <a:extLst>
              <a:ext uri="{FF2B5EF4-FFF2-40B4-BE49-F238E27FC236}">
                <a16:creationId xmlns:a16="http://schemas.microsoft.com/office/drawing/2014/main" id="{AD71FEF4-8A5C-4D54-B06B-75DB43CFD3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#621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Ten Thousand Angels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B5876-DEDA-4050-8EA2-D9D950F6F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Jesus Predicted His Suffering and Death </a:t>
            </a:r>
          </a:p>
          <a:p>
            <a:r>
              <a:rPr lang="en-US" sz="3200" dirty="0"/>
              <a:t>Jesus Identified His Betrayer </a:t>
            </a:r>
          </a:p>
          <a:p>
            <a:r>
              <a:rPr lang="en-US" sz="3200" dirty="0"/>
              <a:t>Jesus Predicted Peter’s Denial </a:t>
            </a:r>
          </a:p>
          <a:p>
            <a:r>
              <a:rPr lang="en-US" sz="3200" dirty="0"/>
              <a:t>Jesus Instituted the Lord’s Supper </a:t>
            </a:r>
          </a:p>
          <a:p>
            <a:r>
              <a:rPr lang="en-US" sz="3200" dirty="0"/>
              <a:t>Jesus Prayed and Agonized in Gethsemane</a:t>
            </a:r>
          </a:p>
          <a:p>
            <a:r>
              <a:rPr lang="en-US" sz="3200" dirty="0"/>
              <a:t>Jesus Was Betrayed and Arrested</a:t>
            </a:r>
          </a:p>
          <a:p>
            <a:r>
              <a:rPr lang="en-US" sz="3200" dirty="0"/>
              <a:t>Jesus Endured Six Unlawful Trials</a:t>
            </a:r>
          </a:p>
          <a:p>
            <a:r>
              <a:rPr lang="en-US" sz="3200" dirty="0"/>
              <a:t>Jesus Was Scourged </a:t>
            </a:r>
          </a:p>
          <a:p>
            <a:r>
              <a:rPr lang="en-US" sz="3200" dirty="0"/>
              <a:t>Jesus Carried His Own Cross</a:t>
            </a:r>
          </a:p>
          <a:p>
            <a:r>
              <a:rPr lang="en-US" sz="3200" dirty="0"/>
              <a:t>Jesus Was Crucified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E66862-7A76-45BF-BEDB-90BD73BD68F2}"/>
              </a:ext>
            </a:extLst>
          </p:cNvPr>
          <p:cNvSpPr txBox="1"/>
          <p:nvPr/>
        </p:nvSpPr>
        <p:spPr>
          <a:xfrm>
            <a:off x="3340510" y="5217020"/>
            <a:ext cx="6150076" cy="4801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3088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merigo Md BT" panose="020E060305050602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merigo Md BT" panose="020E0603050506020204" pitchFamily="34" charset="0"/>
                <a:ea typeface="+mn-ea"/>
                <a:cs typeface="+mn-cs"/>
              </a:rPr>
              <a:t>His First Three Hours on the Cross</a:t>
            </a:r>
          </a:p>
        </p:txBody>
      </p:sp>
    </p:spTree>
    <p:extLst>
      <p:ext uri="{BB962C8B-B14F-4D97-AF65-F5344CB8AC3E}">
        <p14:creationId xmlns:p14="http://schemas.microsoft.com/office/powerpoint/2010/main" val="293854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9">
            <a:extLst>
              <a:ext uri="{FF2B5EF4-FFF2-40B4-BE49-F238E27FC236}">
                <a16:creationId xmlns:a16="http://schemas.microsoft.com/office/drawing/2014/main" id="{4B945351-B8B6-451E-931A-428012A52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63" y="1641475"/>
            <a:ext cx="4668837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When my love for man grows weak,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When for stronger faith I seek,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Hill of Calvary!  I 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 thy scenes of fear and woe.</a:t>
            </a:r>
          </a:p>
        </p:txBody>
      </p:sp>
      <p:pic>
        <p:nvPicPr>
          <p:cNvPr id="7171" name="Picture 10" descr="E:\The Paperless Hymnal\SONGS\PPTiffFiles\Single Stanza\W\WhenMyLoveToChristGrowsWeak5.TIF">
            <a:extLst>
              <a:ext uri="{FF2B5EF4-FFF2-40B4-BE49-F238E27FC236}">
                <a16:creationId xmlns:a16="http://schemas.microsoft.com/office/drawing/2014/main" id="{2484D869-927B-4207-9DB9-882251B3B7C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2">
            <a:extLst>
              <a:ext uri="{FF2B5EF4-FFF2-40B4-BE49-F238E27FC236}">
                <a16:creationId xmlns:a16="http://schemas.microsoft.com/office/drawing/2014/main" id="{4352C820-BB04-4706-8C11-C0276AF638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3</a:t>
            </a:r>
            <a:endParaRPr lang="en-US" altLang="en-US" sz="5400"/>
          </a:p>
        </p:txBody>
      </p:sp>
      <p:sp>
        <p:nvSpPr>
          <p:cNvPr id="7173" name="Text Box 16">
            <a:extLst>
              <a:ext uri="{FF2B5EF4-FFF2-40B4-BE49-F238E27FC236}">
                <a16:creationId xmlns:a16="http://schemas.microsoft.com/office/drawing/2014/main" id="{A82C1675-63C5-4FA3-9EB3-71698B89D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618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#752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My Love to Christ Grows Weak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E:\ThePapHy\Songs\Volume1 Support Files\When My Love To Christ Grows Weak\Slides\When My Love To Christ Grows Weak006.tif">
            <a:extLst>
              <a:ext uri="{FF2B5EF4-FFF2-40B4-BE49-F238E27FC236}">
                <a16:creationId xmlns:a16="http://schemas.microsoft.com/office/drawing/2014/main" id="{E0C45CF3-A7A1-41E7-9B89-6280C831A6A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1D156655-A3DC-49CB-BE94-8BB40870EE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3</a:t>
            </a:r>
            <a:endParaRPr lang="en-US" altLang="en-US" sz="5400"/>
          </a:p>
        </p:txBody>
      </p:sp>
      <p:sp>
        <p:nvSpPr>
          <p:cNvPr id="8196" name="Text Box 16">
            <a:extLst>
              <a:ext uri="{FF2B5EF4-FFF2-40B4-BE49-F238E27FC236}">
                <a16:creationId xmlns:a16="http://schemas.microsoft.com/office/drawing/2014/main" id="{9BF97C80-FBCC-463D-AA6E-B879ED722C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618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#752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My Love to Christ Grows Weak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9">
            <a:extLst>
              <a:ext uri="{FF2B5EF4-FFF2-40B4-BE49-F238E27FC236}">
                <a16:creationId xmlns:a16="http://schemas.microsoft.com/office/drawing/2014/main" id="{5B5DD3A1-7098-42BC-9C2E-93CBE9DC9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489075"/>
            <a:ext cx="3913187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There behold His agony,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Suffered on the bitter tree;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See His anguish, see His faith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Love triumphant still in death.</a:t>
            </a:r>
          </a:p>
        </p:txBody>
      </p:sp>
      <p:pic>
        <p:nvPicPr>
          <p:cNvPr id="9219" name="Picture 2">
            <a:extLst>
              <a:ext uri="{FF2B5EF4-FFF2-40B4-BE49-F238E27FC236}">
                <a16:creationId xmlns:a16="http://schemas.microsoft.com/office/drawing/2014/main" id="{FDD5D48E-DA4E-438A-9CEE-12A4445106F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2">
            <a:extLst>
              <a:ext uri="{FF2B5EF4-FFF2-40B4-BE49-F238E27FC236}">
                <a16:creationId xmlns:a16="http://schemas.microsoft.com/office/drawing/2014/main" id="{2A75FF8E-1B43-4768-AEB8-8AE9730F7C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4</a:t>
            </a:r>
            <a:endParaRPr lang="en-US" altLang="en-US" sz="5400"/>
          </a:p>
        </p:txBody>
      </p:sp>
      <p:sp>
        <p:nvSpPr>
          <p:cNvPr id="9221" name="Text Box 16">
            <a:extLst>
              <a:ext uri="{FF2B5EF4-FFF2-40B4-BE49-F238E27FC236}">
                <a16:creationId xmlns:a16="http://schemas.microsoft.com/office/drawing/2014/main" id="{F0EDB7F2-30FA-4D91-A184-E02E311B7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618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#752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My Love to Christ Grows Weak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E:\ThePapHy\Songs\Volume1 Support Files\When My Love To Christ Grows Weak\Slides\When My Love To Christ Grows Weak008.tif">
            <a:extLst>
              <a:ext uri="{FF2B5EF4-FFF2-40B4-BE49-F238E27FC236}">
                <a16:creationId xmlns:a16="http://schemas.microsoft.com/office/drawing/2014/main" id="{AE7870C5-BF3F-45B6-8EEF-3E39CF7DA475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2">
            <a:extLst>
              <a:ext uri="{FF2B5EF4-FFF2-40B4-BE49-F238E27FC236}">
                <a16:creationId xmlns:a16="http://schemas.microsoft.com/office/drawing/2014/main" id="{1BAD2695-26EC-49C3-B1AC-E6B265D8EA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4</a:t>
            </a:r>
            <a:endParaRPr lang="en-US" altLang="en-US" sz="5400"/>
          </a:p>
        </p:txBody>
      </p:sp>
      <p:sp>
        <p:nvSpPr>
          <p:cNvPr id="10244" name="Text Box 16">
            <a:extLst>
              <a:ext uri="{FF2B5EF4-FFF2-40B4-BE49-F238E27FC236}">
                <a16:creationId xmlns:a16="http://schemas.microsoft.com/office/drawing/2014/main" id="{78C6C25B-1A67-4CD2-BF8E-148A5A998A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6184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#752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My Love to Christ Grows Weak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B5876-DEDA-4050-8EA2-D9D950F6F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Jesus Predicted His Suffering and Death </a:t>
            </a:r>
          </a:p>
          <a:p>
            <a:r>
              <a:rPr lang="en-US" sz="3200" dirty="0"/>
              <a:t>Jesus Identified His Betrayer </a:t>
            </a:r>
          </a:p>
          <a:p>
            <a:r>
              <a:rPr lang="en-US" sz="3200" dirty="0"/>
              <a:t>Jesus Predicted Peter’s Denial </a:t>
            </a:r>
          </a:p>
          <a:p>
            <a:r>
              <a:rPr lang="en-US" sz="3200" dirty="0"/>
              <a:t>Jesus Instituted the Lord’s Supper </a:t>
            </a:r>
          </a:p>
          <a:p>
            <a:r>
              <a:rPr lang="en-US" sz="3200" dirty="0"/>
              <a:t>Jesus Prayed and Agonized in Gethsemane</a:t>
            </a:r>
          </a:p>
          <a:p>
            <a:r>
              <a:rPr lang="en-US" sz="3200" dirty="0"/>
              <a:t>Jesus Was Betrayed and Arrested</a:t>
            </a:r>
          </a:p>
          <a:p>
            <a:r>
              <a:rPr lang="en-US" sz="3200" dirty="0"/>
              <a:t>Jesus Endured Six Unlawful Trials</a:t>
            </a:r>
          </a:p>
          <a:p>
            <a:r>
              <a:rPr lang="en-US" sz="3200" dirty="0"/>
              <a:t>Jesus Was Scourged </a:t>
            </a:r>
          </a:p>
          <a:p>
            <a:r>
              <a:rPr lang="en-US" sz="3200" dirty="0"/>
              <a:t>Jesus Carried His Own Cross</a:t>
            </a:r>
          </a:p>
          <a:p>
            <a:r>
              <a:rPr lang="en-US" sz="3200" dirty="0"/>
              <a:t>Jesus Was Crucified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80D994-CC3A-4A22-A0BE-C36E6F71C07C}"/>
              </a:ext>
            </a:extLst>
          </p:cNvPr>
          <p:cNvSpPr txBox="1"/>
          <p:nvPr/>
        </p:nvSpPr>
        <p:spPr>
          <a:xfrm>
            <a:off x="3340510" y="5217020"/>
            <a:ext cx="6150076" cy="932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3088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merigo Md BT" panose="020E060305050602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merigo Md BT" panose="020E0603050506020204" pitchFamily="34" charset="0"/>
                <a:ea typeface="+mn-ea"/>
                <a:cs typeface="+mn-cs"/>
              </a:rPr>
              <a:t>His First Three Hours on the Cross</a:t>
            </a:r>
          </a:p>
          <a:p>
            <a:pPr marL="573088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merigo Md BT" panose="020E0603050506020204" pitchFamily="34" charset="0"/>
              <a:buChar char="−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Amerigo Md BT" panose="020E0603050506020204" pitchFamily="34" charset="0"/>
                <a:ea typeface="+mn-ea"/>
                <a:cs typeface="+mn-cs"/>
              </a:rPr>
              <a:t>His Final Three Hours on the Cross</a:t>
            </a:r>
          </a:p>
        </p:txBody>
      </p:sp>
    </p:spTree>
    <p:extLst>
      <p:ext uri="{BB962C8B-B14F-4D97-AF65-F5344CB8AC3E}">
        <p14:creationId xmlns:p14="http://schemas.microsoft.com/office/powerpoint/2010/main" val="120629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5">
            <a:extLst>
              <a:ext uri="{FF2B5EF4-FFF2-40B4-BE49-F238E27FC236}">
                <a16:creationId xmlns:a16="http://schemas.microsoft.com/office/drawing/2014/main" id="{34A4A0C1-2684-48F4-9CA2-BE59127461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524000"/>
            <a:ext cx="4727575" cy="267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 the howling mob He yielded;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 did not for mercy cry.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The cross of shame He took alone.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And when He cried, "It's finished,"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 gave Himself to die;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Salvation's wondrous plan was done.</a:t>
            </a:r>
          </a:p>
        </p:txBody>
      </p:sp>
      <p:pic>
        <p:nvPicPr>
          <p:cNvPr id="15363" name="Picture 22" descr="E:\ThePapHy\Songs\Volume1 Support Files\Ten Thousand Angels\Slides\Ten Thousand Angels009.tif">
            <a:extLst>
              <a:ext uri="{FF2B5EF4-FFF2-40B4-BE49-F238E27FC236}">
                <a16:creationId xmlns:a16="http://schemas.microsoft.com/office/drawing/2014/main" id="{82AA8D63-3D92-402A-966D-8BFDE5EB2ADC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11">
            <a:extLst>
              <a:ext uri="{FF2B5EF4-FFF2-40B4-BE49-F238E27FC236}">
                <a16:creationId xmlns:a16="http://schemas.microsoft.com/office/drawing/2014/main" id="{E9E5C300-FD5B-4935-8814-90EF50758D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4</a:t>
            </a:r>
          </a:p>
        </p:txBody>
      </p:sp>
      <p:sp>
        <p:nvSpPr>
          <p:cNvPr id="15365" name="Text Box 21">
            <a:extLst>
              <a:ext uri="{FF2B5EF4-FFF2-40B4-BE49-F238E27FC236}">
                <a16:creationId xmlns:a16="http://schemas.microsoft.com/office/drawing/2014/main" id="{4AF58912-AF09-4BE3-9773-52D79F05A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#621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Ten Thousand Angels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>
            <a:extLst>
              <a:ext uri="{FF2B5EF4-FFF2-40B4-BE49-F238E27FC236}">
                <a16:creationId xmlns:a16="http://schemas.microsoft.com/office/drawing/2014/main" id="{92E8C2C5-6697-4C81-8BF2-520685A9E6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20963" y="1412875"/>
            <a:ext cx="3835400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Lest I forget Gethsemane;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Lest I forget Thine agony;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Lest I forget Thy love for me,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Lead me to Ca-vary.</a:t>
            </a:r>
          </a:p>
        </p:txBody>
      </p:sp>
      <p:pic>
        <p:nvPicPr>
          <p:cNvPr id="5123" name="Picture 11" descr="E:\The Paperless Hymnal\SONGS\PPTiffFiles\Single Stanza\L\LeadMeToCalvary3.TIF">
            <a:extLst>
              <a:ext uri="{FF2B5EF4-FFF2-40B4-BE49-F238E27FC236}">
                <a16:creationId xmlns:a16="http://schemas.microsoft.com/office/drawing/2014/main" id="{990A50BF-7AE7-4ED9-8360-E8CC975E2C7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7">
            <a:extLst>
              <a:ext uri="{FF2B5EF4-FFF2-40B4-BE49-F238E27FC236}">
                <a16:creationId xmlns:a16="http://schemas.microsoft.com/office/drawing/2014/main" id="{8BD80C81-A8AD-4AF1-8F4F-670C24E90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Chorus</a:t>
            </a:r>
          </a:p>
        </p:txBody>
      </p:sp>
      <p:sp>
        <p:nvSpPr>
          <p:cNvPr id="5125" name="Text Box 16">
            <a:extLst>
              <a:ext uri="{FF2B5EF4-FFF2-40B4-BE49-F238E27FC236}">
                <a16:creationId xmlns:a16="http://schemas.microsoft.com/office/drawing/2014/main" id="{5D63B4E4-04F5-4A04-A89C-65C3A31D7E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#384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Lead Me to Calvary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3" descr="E:\The Paperless Hymnal\SONGS\PPTiffFiles\Single Stanza\T\TenThousandAngels10.TIF">
            <a:extLst>
              <a:ext uri="{FF2B5EF4-FFF2-40B4-BE49-F238E27FC236}">
                <a16:creationId xmlns:a16="http://schemas.microsoft.com/office/drawing/2014/main" id="{169B72F7-2840-4943-9AB7-B9F1F032FDC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9">
            <a:extLst>
              <a:ext uri="{FF2B5EF4-FFF2-40B4-BE49-F238E27FC236}">
                <a16:creationId xmlns:a16="http://schemas.microsoft.com/office/drawing/2014/main" id="{786C3C91-8FB2-41F3-ADF9-B76E7CA55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4</a:t>
            </a:r>
          </a:p>
        </p:txBody>
      </p:sp>
      <p:sp>
        <p:nvSpPr>
          <p:cNvPr id="16388" name="Text Box 21">
            <a:extLst>
              <a:ext uri="{FF2B5EF4-FFF2-40B4-BE49-F238E27FC236}">
                <a16:creationId xmlns:a16="http://schemas.microsoft.com/office/drawing/2014/main" id="{89428EC3-3C56-4BA4-9A73-14E23FF6B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#621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Ten Thousand Angels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E0A78208-6208-4D50-89C1-F7466C389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1412875"/>
            <a:ext cx="5426075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 could have called ten thousand angels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To destroy the world and set Him free.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 could have called, ten thousand angels,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But He died alone, for you and me.</a:t>
            </a:r>
          </a:p>
        </p:txBody>
      </p:sp>
      <p:pic>
        <p:nvPicPr>
          <p:cNvPr id="17411" name="Picture 3" descr="E:\ThePapHy\Songs\Volume1 Support Files\Ten Thousand Angels\Slides\Ten Thousand Angels003.tif">
            <a:extLst>
              <a:ext uri="{FF2B5EF4-FFF2-40B4-BE49-F238E27FC236}">
                <a16:creationId xmlns:a16="http://schemas.microsoft.com/office/drawing/2014/main" id="{5601145E-002D-4FB9-8725-541F4A1FBCD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4">
            <a:extLst>
              <a:ext uri="{FF2B5EF4-FFF2-40B4-BE49-F238E27FC236}">
                <a16:creationId xmlns:a16="http://schemas.microsoft.com/office/drawing/2014/main" id="{6D2B1637-4A79-4617-931D-6BDC7D08D4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Chorus</a:t>
            </a:r>
          </a:p>
        </p:txBody>
      </p:sp>
      <p:sp>
        <p:nvSpPr>
          <p:cNvPr id="17413" name="Text Box 21">
            <a:extLst>
              <a:ext uri="{FF2B5EF4-FFF2-40B4-BE49-F238E27FC236}">
                <a16:creationId xmlns:a16="http://schemas.microsoft.com/office/drawing/2014/main" id="{C2979EF6-8584-4C12-AF77-4CE6E1FE8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#621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Ten Thousand Angels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ThePapHy\Songs\Volume1 Support Files\Ten Thousand Angels\Slides\Ten Thousand Angels004.tif">
            <a:extLst>
              <a:ext uri="{FF2B5EF4-FFF2-40B4-BE49-F238E27FC236}">
                <a16:creationId xmlns:a16="http://schemas.microsoft.com/office/drawing/2014/main" id="{AEDCFAAC-B897-436A-9D87-F08E1FCCB27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3">
            <a:extLst>
              <a:ext uri="{FF2B5EF4-FFF2-40B4-BE49-F238E27FC236}">
                <a16:creationId xmlns:a16="http://schemas.microsoft.com/office/drawing/2014/main" id="{69C32F7E-C9A5-4592-B293-3248A449D9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Chorus</a:t>
            </a:r>
          </a:p>
        </p:txBody>
      </p:sp>
      <p:sp>
        <p:nvSpPr>
          <p:cNvPr id="18436" name="Text Box 21">
            <a:extLst>
              <a:ext uri="{FF2B5EF4-FFF2-40B4-BE49-F238E27FC236}">
                <a16:creationId xmlns:a16="http://schemas.microsoft.com/office/drawing/2014/main" id="{6AF2E326-B549-4935-AF77-38B2E5D940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#621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Ten Thousand Angels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B5876-DEDA-4050-8EA2-D9D950F6F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Jesus Predicted His Suffering and Death </a:t>
            </a:r>
          </a:p>
          <a:p>
            <a:r>
              <a:rPr lang="en-US" sz="3200" dirty="0"/>
              <a:t>Jesus Identified His Betrayer </a:t>
            </a:r>
          </a:p>
          <a:p>
            <a:r>
              <a:rPr lang="en-US" sz="3200" dirty="0"/>
              <a:t>Jesus Predicted Peter’s Denial </a:t>
            </a:r>
          </a:p>
          <a:p>
            <a:r>
              <a:rPr lang="en-US" sz="3200" dirty="0"/>
              <a:t>Jesus Instituted the Lord’s Supper </a:t>
            </a:r>
          </a:p>
          <a:p>
            <a:r>
              <a:rPr lang="en-US" sz="3200" dirty="0"/>
              <a:t>Jesus Prayed and Agonized in Gethsemane</a:t>
            </a:r>
          </a:p>
          <a:p>
            <a:r>
              <a:rPr lang="en-US" sz="3200" dirty="0"/>
              <a:t>Jesus Was Betrayed and Arrested</a:t>
            </a:r>
          </a:p>
          <a:p>
            <a:r>
              <a:rPr lang="en-US" sz="3200" dirty="0"/>
              <a:t>Jesus Endured Six Unlawful Trials</a:t>
            </a:r>
          </a:p>
          <a:p>
            <a:r>
              <a:rPr lang="en-US" sz="3200" dirty="0"/>
              <a:t>Jesus Was Scourged</a:t>
            </a:r>
          </a:p>
          <a:p>
            <a:r>
              <a:rPr lang="en-US" sz="3200" dirty="0"/>
              <a:t>Jesus Carried His Own Cross</a:t>
            </a:r>
          </a:p>
          <a:p>
            <a:r>
              <a:rPr lang="en-US" sz="3200" dirty="0"/>
              <a:t>Jesus Was Crucified</a:t>
            </a:r>
          </a:p>
        </p:txBody>
      </p:sp>
    </p:spTree>
    <p:extLst>
      <p:ext uri="{BB962C8B-B14F-4D97-AF65-F5344CB8AC3E}">
        <p14:creationId xmlns:p14="http://schemas.microsoft.com/office/powerpoint/2010/main" val="289156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>
            <a:extLst>
              <a:ext uri="{FF2B5EF4-FFF2-40B4-BE49-F238E27FC236}">
                <a16:creationId xmlns:a16="http://schemas.microsoft.com/office/drawing/2014/main" id="{2F13B607-71AE-4DE4-9597-C9BA351B1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163" y="1489075"/>
            <a:ext cx="4598987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When I survey the wondrous cross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On which the Prince of glory died,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My richest gain I count but loss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And pour contempt on all my pride.</a:t>
            </a:r>
          </a:p>
        </p:txBody>
      </p:sp>
      <p:pic>
        <p:nvPicPr>
          <p:cNvPr id="3075" name="Picture 14" descr="E:\The Paperless Hymnal\SONGS\PPTiffFiles\Single Stanza\W\WhenISurveyTheWondrousCross1.TIF">
            <a:extLst>
              <a:ext uri="{FF2B5EF4-FFF2-40B4-BE49-F238E27FC236}">
                <a16:creationId xmlns:a16="http://schemas.microsoft.com/office/drawing/2014/main" id="{DE26E3DF-E1FD-4865-9DB1-09430427F38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9">
            <a:extLst>
              <a:ext uri="{FF2B5EF4-FFF2-40B4-BE49-F238E27FC236}">
                <a16:creationId xmlns:a16="http://schemas.microsoft.com/office/drawing/2014/main" id="{80C5DD39-4346-42D6-91DB-82DCA8DA0A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</a:p>
        </p:txBody>
      </p:sp>
      <p:sp>
        <p:nvSpPr>
          <p:cNvPr id="3077" name="Text Box 16">
            <a:extLst>
              <a:ext uri="{FF2B5EF4-FFF2-40B4-BE49-F238E27FC236}">
                <a16:creationId xmlns:a16="http://schemas.microsoft.com/office/drawing/2014/main" id="{A51A19E8-5499-48CA-8DB4-C57F689BE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#742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I Survey the Wondrous Cross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" descr="E:\The Paperless Hymnal\SONGS\PPTiffFiles\Single Stanza\W\WhenISurveyTheWondrousCross2.TIF">
            <a:extLst>
              <a:ext uri="{FF2B5EF4-FFF2-40B4-BE49-F238E27FC236}">
                <a16:creationId xmlns:a16="http://schemas.microsoft.com/office/drawing/2014/main" id="{5DD4D2E7-140C-4C28-868E-B9CD4444971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11">
            <a:extLst>
              <a:ext uri="{FF2B5EF4-FFF2-40B4-BE49-F238E27FC236}">
                <a16:creationId xmlns:a16="http://schemas.microsoft.com/office/drawing/2014/main" id="{4122C90C-43C8-460C-9145-0E74C456F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</a:p>
        </p:txBody>
      </p:sp>
      <p:sp>
        <p:nvSpPr>
          <p:cNvPr id="4100" name="Text Box 16">
            <a:extLst>
              <a:ext uri="{FF2B5EF4-FFF2-40B4-BE49-F238E27FC236}">
                <a16:creationId xmlns:a16="http://schemas.microsoft.com/office/drawing/2014/main" id="{2A06AFB0-7715-449A-830C-95854DDC3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#742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I Survey the Wondrous Cross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">
            <a:extLst>
              <a:ext uri="{FF2B5EF4-FFF2-40B4-BE49-F238E27FC236}">
                <a16:creationId xmlns:a16="http://schemas.microsoft.com/office/drawing/2014/main" id="{EDB066F6-5135-49E8-9D9F-67DB2A9161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870075"/>
            <a:ext cx="4972050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Forbid it, Lord, that I should boast,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Save in the death of Christ, my Lord;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All the vain things that charm me most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I sacrifice them to His blood.</a:t>
            </a:r>
          </a:p>
        </p:txBody>
      </p:sp>
      <p:pic>
        <p:nvPicPr>
          <p:cNvPr id="5123" name="Picture 11" descr="E:\The Paperless Hymnal\SONGS\PPTiffFiles\Single Stanza\W\WhenISurveyTheWondrousCross3.TIF">
            <a:extLst>
              <a:ext uri="{FF2B5EF4-FFF2-40B4-BE49-F238E27FC236}">
                <a16:creationId xmlns:a16="http://schemas.microsoft.com/office/drawing/2014/main" id="{F37EF99E-D5E7-4279-B0BB-98AE61501E6D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6">
            <a:extLst>
              <a:ext uri="{FF2B5EF4-FFF2-40B4-BE49-F238E27FC236}">
                <a16:creationId xmlns:a16="http://schemas.microsoft.com/office/drawing/2014/main" id="{411A63BB-E3FB-47BE-B001-CC565B8D42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2</a:t>
            </a:r>
          </a:p>
        </p:txBody>
      </p:sp>
      <p:sp>
        <p:nvSpPr>
          <p:cNvPr id="5125" name="Text Box 16">
            <a:extLst>
              <a:ext uri="{FF2B5EF4-FFF2-40B4-BE49-F238E27FC236}">
                <a16:creationId xmlns:a16="http://schemas.microsoft.com/office/drawing/2014/main" id="{AB16CA4A-8E83-4255-9300-551AE3FD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#742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I Survey the Wondrous Cross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E:\The Paperless Hymnal\SONGS\PPTiffFiles\Single Stanza\W\WhenISurveyTheWondrousCross4.TIF">
            <a:extLst>
              <a:ext uri="{FF2B5EF4-FFF2-40B4-BE49-F238E27FC236}">
                <a16:creationId xmlns:a16="http://schemas.microsoft.com/office/drawing/2014/main" id="{DC7173EC-4430-406C-AC4E-1C9379B54BA1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2">
            <a:extLst>
              <a:ext uri="{FF2B5EF4-FFF2-40B4-BE49-F238E27FC236}">
                <a16:creationId xmlns:a16="http://schemas.microsoft.com/office/drawing/2014/main" id="{E9E4B350-9274-4ECC-B3E2-CDB618087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2</a:t>
            </a:r>
          </a:p>
        </p:txBody>
      </p:sp>
      <p:sp>
        <p:nvSpPr>
          <p:cNvPr id="6148" name="Text Box 16">
            <a:extLst>
              <a:ext uri="{FF2B5EF4-FFF2-40B4-BE49-F238E27FC236}">
                <a16:creationId xmlns:a16="http://schemas.microsoft.com/office/drawing/2014/main" id="{5657E17C-A5A1-4868-8203-ADB5C5057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#742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I Survey the Wondrous Cross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0">
            <a:extLst>
              <a:ext uri="{FF2B5EF4-FFF2-40B4-BE49-F238E27FC236}">
                <a16:creationId xmlns:a16="http://schemas.microsoft.com/office/drawing/2014/main" id="{184D81EC-23D5-4BB2-BF81-4E77DDE8F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9763" y="1946275"/>
            <a:ext cx="511492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See, from His head, His hands, His feet,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Sorrow and love flow mingled down;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Did e'er such love and sorrow meet,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Or thorns compose so rich a crown?</a:t>
            </a:r>
          </a:p>
        </p:txBody>
      </p:sp>
      <p:pic>
        <p:nvPicPr>
          <p:cNvPr id="7171" name="Picture 11" descr="E:\The Paperless Hymnal\SONGS\PPTiffFiles\Single Stanza\W\WhenISurveyTheWondrousCross5.TIF">
            <a:extLst>
              <a:ext uri="{FF2B5EF4-FFF2-40B4-BE49-F238E27FC236}">
                <a16:creationId xmlns:a16="http://schemas.microsoft.com/office/drawing/2014/main" id="{05D055E7-CF17-494E-8845-2848BBF3E35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6">
            <a:extLst>
              <a:ext uri="{FF2B5EF4-FFF2-40B4-BE49-F238E27FC236}">
                <a16:creationId xmlns:a16="http://schemas.microsoft.com/office/drawing/2014/main" id="{297E94F5-98CD-4012-BE5F-10C75AE5CF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3</a:t>
            </a:r>
          </a:p>
        </p:txBody>
      </p:sp>
      <p:sp>
        <p:nvSpPr>
          <p:cNvPr id="7173" name="Text Box 16">
            <a:extLst>
              <a:ext uri="{FF2B5EF4-FFF2-40B4-BE49-F238E27FC236}">
                <a16:creationId xmlns:a16="http://schemas.microsoft.com/office/drawing/2014/main" id="{5E3B02EC-FACC-42F6-A5C2-8C40EB737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#742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I Survey the Wondrous Cross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E:\The Paperless Hymnal\SONGS\PPTiffFiles\Single Stanza\W\WhenISurveyTheWondrousCross6.TIF">
            <a:extLst>
              <a:ext uri="{FF2B5EF4-FFF2-40B4-BE49-F238E27FC236}">
                <a16:creationId xmlns:a16="http://schemas.microsoft.com/office/drawing/2014/main" id="{144C29AA-6E96-43B6-89A5-8C58698ADC20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2">
            <a:extLst>
              <a:ext uri="{FF2B5EF4-FFF2-40B4-BE49-F238E27FC236}">
                <a16:creationId xmlns:a16="http://schemas.microsoft.com/office/drawing/2014/main" id="{5D1D58A7-E405-4D80-A065-3C0335D94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3</a:t>
            </a:r>
          </a:p>
        </p:txBody>
      </p:sp>
      <p:sp>
        <p:nvSpPr>
          <p:cNvPr id="8196" name="Text Box 16">
            <a:extLst>
              <a:ext uri="{FF2B5EF4-FFF2-40B4-BE49-F238E27FC236}">
                <a16:creationId xmlns:a16="http://schemas.microsoft.com/office/drawing/2014/main" id="{3F669AB4-263B-47D3-BAAA-E7F1856542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#742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I Survey the Wondrous Cross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E:\ThePapHy\Songs\Volume1 Support Files\Lead Me To Calvary\Slides\Lead Me To Calvary004.tif">
            <a:extLst>
              <a:ext uri="{FF2B5EF4-FFF2-40B4-BE49-F238E27FC236}">
                <a16:creationId xmlns:a16="http://schemas.microsoft.com/office/drawing/2014/main" id="{DF9383ED-0979-485E-80AE-6B94D6D08A96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>
            <a:extLst>
              <a:ext uri="{FF2B5EF4-FFF2-40B4-BE49-F238E27FC236}">
                <a16:creationId xmlns:a16="http://schemas.microsoft.com/office/drawing/2014/main" id="{C95D18BF-5C96-4753-A242-591A1EF3D9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Chorus</a:t>
            </a:r>
          </a:p>
        </p:txBody>
      </p:sp>
      <p:sp>
        <p:nvSpPr>
          <p:cNvPr id="6148" name="Text Box 16">
            <a:extLst>
              <a:ext uri="{FF2B5EF4-FFF2-40B4-BE49-F238E27FC236}">
                <a16:creationId xmlns:a16="http://schemas.microsoft.com/office/drawing/2014/main" id="{4E78F597-1256-4A94-A63E-14453C2D6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#384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Lead Me to Calvary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F0AD67BE-1DED-4117-9DEA-93D7E70C6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4963" y="1870075"/>
            <a:ext cx="4827587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Were the whole realm of nature mine,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That were a present far too small;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Love so amazing, so divine,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Demands my soul, my life, my all.</a:t>
            </a:r>
          </a:p>
        </p:txBody>
      </p:sp>
      <p:pic>
        <p:nvPicPr>
          <p:cNvPr id="11267" name="Picture 6" descr="E:\The Paperless Hymnal\SONGS\PPTiffFiles\Single Stanza\W\WhenISurveyTheWondrousCross7.TIF">
            <a:extLst>
              <a:ext uri="{FF2B5EF4-FFF2-40B4-BE49-F238E27FC236}">
                <a16:creationId xmlns:a16="http://schemas.microsoft.com/office/drawing/2014/main" id="{FB1C2345-3AB5-4C99-BC5B-00576344EF3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>
            <a:extLst>
              <a:ext uri="{FF2B5EF4-FFF2-40B4-BE49-F238E27FC236}">
                <a16:creationId xmlns:a16="http://schemas.microsoft.com/office/drawing/2014/main" id="{C6AB369E-5E64-44A2-B76D-61A8B15D00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5</a:t>
            </a:r>
          </a:p>
        </p:txBody>
      </p:sp>
      <p:sp>
        <p:nvSpPr>
          <p:cNvPr id="11269" name="Text Box 16">
            <a:extLst>
              <a:ext uri="{FF2B5EF4-FFF2-40B4-BE49-F238E27FC236}">
                <a16:creationId xmlns:a16="http://schemas.microsoft.com/office/drawing/2014/main" id="{6D1EFBA5-E859-4EA1-A5B2-42493275E9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#742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I Survey the Wondrous Cross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E:\The Paperless Hymnal\SONGS\PPTiffFiles\Single Stanza\W\WhenISurveyTheWondrousCross8.TIF">
            <a:extLst>
              <a:ext uri="{FF2B5EF4-FFF2-40B4-BE49-F238E27FC236}">
                <a16:creationId xmlns:a16="http://schemas.microsoft.com/office/drawing/2014/main" id="{267EF569-F1BF-42EF-8B9D-78E3381ACA09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>
            <a:extLst>
              <a:ext uri="{FF2B5EF4-FFF2-40B4-BE49-F238E27FC236}">
                <a16:creationId xmlns:a16="http://schemas.microsoft.com/office/drawing/2014/main" id="{3E91A21C-A34F-436F-9D16-726BDF411F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5</a:t>
            </a:r>
          </a:p>
        </p:txBody>
      </p:sp>
      <p:sp>
        <p:nvSpPr>
          <p:cNvPr id="12292" name="Text Box 16">
            <a:extLst>
              <a:ext uri="{FF2B5EF4-FFF2-40B4-BE49-F238E27FC236}">
                <a16:creationId xmlns:a16="http://schemas.microsoft.com/office/drawing/2014/main" id="{270975A6-3BD4-4540-9EAB-231F7EF2E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#742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When I Survey the Wondrous Cross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795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32B5876-DEDA-4050-8EA2-D9D950F6F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Jesus Predicted His Suffering and Death</a:t>
            </a:r>
          </a:p>
        </p:txBody>
      </p:sp>
    </p:spTree>
    <p:extLst>
      <p:ext uri="{BB962C8B-B14F-4D97-AF65-F5344CB8AC3E}">
        <p14:creationId xmlns:p14="http://schemas.microsoft.com/office/powerpoint/2010/main" val="73335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3">
            <a:extLst>
              <a:ext uri="{FF2B5EF4-FFF2-40B4-BE49-F238E27FC236}">
                <a16:creationId xmlns:a16="http://schemas.microsoft.com/office/drawing/2014/main" id="{2DB197F2-077B-4A2C-9040-B599BE6EA1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3363" y="1793875"/>
            <a:ext cx="4557712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Why did my Savior come to earth,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And to the humble go?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Why did He choose a lowly birth?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Be-cause He loved me so!</a:t>
            </a:r>
          </a:p>
        </p:txBody>
      </p:sp>
      <p:pic>
        <p:nvPicPr>
          <p:cNvPr id="3075" name="Picture 15" descr="E:\ThePapHy\Songs\PPTiffFiles\W\WhyDidMySaviorComeToEarth1.TIF">
            <a:extLst>
              <a:ext uri="{FF2B5EF4-FFF2-40B4-BE49-F238E27FC236}">
                <a16:creationId xmlns:a16="http://schemas.microsoft.com/office/drawing/2014/main" id="{1931D47F-34B3-4305-B013-9EF7A2F783E3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5">
            <a:extLst>
              <a:ext uri="{FF2B5EF4-FFF2-40B4-BE49-F238E27FC236}">
                <a16:creationId xmlns:a16="http://schemas.microsoft.com/office/drawing/2014/main" id="{D240DFBB-AC57-4FA9-A4C5-584E7716D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1</a:t>
            </a:r>
            <a:endParaRPr lang="en-US" altLang="en-US" sz="5400"/>
          </a:p>
        </p:txBody>
      </p:sp>
      <p:sp>
        <p:nvSpPr>
          <p:cNvPr id="3077" name="Text Box 15">
            <a:extLst>
              <a:ext uri="{FF2B5EF4-FFF2-40B4-BE49-F238E27FC236}">
                <a16:creationId xmlns:a16="http://schemas.microsoft.com/office/drawing/2014/main" id="{A56973CE-8A5C-45DA-A866-D67D272BA4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#784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Why Did My Savior Come to Earth?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>
            <a:extLst>
              <a:ext uri="{FF2B5EF4-FFF2-40B4-BE49-F238E27FC236}">
                <a16:creationId xmlns:a16="http://schemas.microsoft.com/office/drawing/2014/main" id="{C0C25F78-6D4D-454C-B27F-F6D5560887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11363" y="1870075"/>
            <a:ext cx="5240337" cy="157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 loved me so,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 loved me so;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He gave His precious life for me, for me,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Because He loved me so. l</a:t>
            </a:r>
          </a:p>
        </p:txBody>
      </p:sp>
      <p:pic>
        <p:nvPicPr>
          <p:cNvPr id="4099" name="Picture 10" descr="E:\ThePapHy\Songs\PPTiffFiles\W\WhyDidMySaviorComeToEarth2.TIF">
            <a:extLst>
              <a:ext uri="{FF2B5EF4-FFF2-40B4-BE49-F238E27FC236}">
                <a16:creationId xmlns:a16="http://schemas.microsoft.com/office/drawing/2014/main" id="{0B21D838-3CAE-47C5-98A3-51E4BD0DF2BA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ctangle 2">
            <a:extLst>
              <a:ext uri="{FF2B5EF4-FFF2-40B4-BE49-F238E27FC236}">
                <a16:creationId xmlns:a16="http://schemas.microsoft.com/office/drawing/2014/main" id="{ACD4B794-AF4D-45DC-9FAC-F41A551246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Chorus</a:t>
            </a:r>
            <a:endParaRPr lang="en-US" altLang="en-US" sz="5400"/>
          </a:p>
        </p:txBody>
      </p:sp>
      <p:sp>
        <p:nvSpPr>
          <p:cNvPr id="4101" name="Text Box 15">
            <a:extLst>
              <a:ext uri="{FF2B5EF4-FFF2-40B4-BE49-F238E27FC236}">
                <a16:creationId xmlns:a16="http://schemas.microsoft.com/office/drawing/2014/main" id="{2B9D0145-1AD8-4B14-876D-6F1B5944A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#784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Why Did My Savior Come to Earth?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9">
            <a:extLst>
              <a:ext uri="{FF2B5EF4-FFF2-40B4-BE49-F238E27FC236}">
                <a16:creationId xmlns:a16="http://schemas.microsoft.com/office/drawing/2014/main" id="{199F8509-145A-4E23-938C-157621465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2963" y="1793875"/>
            <a:ext cx="4111625" cy="193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Why did He drink the bitter cup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Of sorrow, pain and woe?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Why on the cross be lifted up?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Because He loved me so!</a:t>
            </a:r>
          </a:p>
        </p:txBody>
      </p:sp>
      <p:pic>
        <p:nvPicPr>
          <p:cNvPr id="5123" name="Picture 11" descr="E:\ThePapHy\Songs\PPTiffFiles\W\WhyDidMySaviorComeToEarth3.TIF">
            <a:extLst>
              <a:ext uri="{FF2B5EF4-FFF2-40B4-BE49-F238E27FC236}">
                <a16:creationId xmlns:a16="http://schemas.microsoft.com/office/drawing/2014/main" id="{F77E785B-D1D9-44ED-94CC-98E4202ABF7E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2">
            <a:extLst>
              <a:ext uri="{FF2B5EF4-FFF2-40B4-BE49-F238E27FC236}">
                <a16:creationId xmlns:a16="http://schemas.microsoft.com/office/drawing/2014/main" id="{732FDBE2-E6CD-46E9-8080-A239A1164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503238"/>
            <a:ext cx="7772400" cy="530225"/>
          </a:xfrm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Verse 2</a:t>
            </a:r>
            <a:endParaRPr lang="en-US" altLang="en-US" sz="5400"/>
          </a:p>
        </p:txBody>
      </p:sp>
      <p:sp>
        <p:nvSpPr>
          <p:cNvPr id="5125" name="Text Box 15">
            <a:extLst>
              <a:ext uri="{FF2B5EF4-FFF2-40B4-BE49-F238E27FC236}">
                <a16:creationId xmlns:a16="http://schemas.microsoft.com/office/drawing/2014/main" id="{C8825548-E07A-4450-9693-F4C6E3996A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73025"/>
            <a:ext cx="7162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#784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– Why Did My Savior Come to Earth?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1558</Words>
  <Application>Microsoft Office PowerPoint</Application>
  <PresentationFormat>Widescreen</PresentationFormat>
  <Paragraphs>272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Amerigo Md BT</vt:lpstr>
      <vt:lpstr>Arial</vt:lpstr>
      <vt:lpstr>Calibri</vt:lpstr>
      <vt:lpstr>Calibri Light</vt:lpstr>
      <vt:lpstr>Times New Roman</vt:lpstr>
      <vt:lpstr>Office Theme</vt:lpstr>
      <vt:lpstr>Default Design</vt:lpstr>
      <vt:lpstr>1_Default Design</vt:lpstr>
      <vt:lpstr>2_Default Design</vt:lpstr>
      <vt:lpstr>3_Default Design</vt:lpstr>
      <vt:lpstr>PowerPoint Presentation</vt:lpstr>
      <vt:lpstr>Verse 1</vt:lpstr>
      <vt:lpstr>Verse 1</vt:lpstr>
      <vt:lpstr>Chorus</vt:lpstr>
      <vt:lpstr>Chorus</vt:lpstr>
      <vt:lpstr>PowerPoint Presentation</vt:lpstr>
      <vt:lpstr>Verse 1</vt:lpstr>
      <vt:lpstr>Chorus</vt:lpstr>
      <vt:lpstr>Verse 2</vt:lpstr>
      <vt:lpstr>Chorus</vt:lpstr>
      <vt:lpstr>PowerPoint Presentation</vt:lpstr>
      <vt:lpstr>Verse 1</vt:lpstr>
      <vt:lpstr>Verse 1</vt:lpstr>
      <vt:lpstr>Verse 2</vt:lpstr>
      <vt:lpstr>Verse 2</vt:lpstr>
      <vt:lpstr>PowerPoint Presentation</vt:lpstr>
      <vt:lpstr>Verse 1</vt:lpstr>
      <vt:lpstr>Verse 1</vt:lpstr>
      <vt:lpstr>Verse 2</vt:lpstr>
      <vt:lpstr>Verse 2</vt:lpstr>
      <vt:lpstr>Verse 3</vt:lpstr>
      <vt:lpstr>Verse 3</vt:lpstr>
      <vt:lpstr>Verse 1</vt:lpstr>
      <vt:lpstr>Verse 1</vt:lpstr>
      <vt:lpstr>Verse 2</vt:lpstr>
      <vt:lpstr>Verse 2</vt:lpstr>
      <vt:lpstr>PowerPoint Presentation</vt:lpstr>
      <vt:lpstr>PowerPoint Presentation</vt:lpstr>
      <vt:lpstr>Verse 1</vt:lpstr>
      <vt:lpstr>Verse 1</vt:lpstr>
      <vt:lpstr>Verse 2</vt:lpstr>
      <vt:lpstr>Verse 2</vt:lpstr>
      <vt:lpstr>PowerPoint Presentation</vt:lpstr>
      <vt:lpstr>Verse 3</vt:lpstr>
      <vt:lpstr>Verse 3</vt:lpstr>
      <vt:lpstr>Verse 4</vt:lpstr>
      <vt:lpstr>Verse 4</vt:lpstr>
      <vt:lpstr>PowerPoint Presentation</vt:lpstr>
      <vt:lpstr>Verse 4</vt:lpstr>
      <vt:lpstr>Verse 4</vt:lpstr>
      <vt:lpstr>Chorus</vt:lpstr>
      <vt:lpstr>Chorus</vt:lpstr>
      <vt:lpstr>PowerPoint Presentation</vt:lpstr>
      <vt:lpstr>Verse 1</vt:lpstr>
      <vt:lpstr>Verse 1</vt:lpstr>
      <vt:lpstr>Verse 2</vt:lpstr>
      <vt:lpstr>Verse 2</vt:lpstr>
      <vt:lpstr>Verse 3</vt:lpstr>
      <vt:lpstr>Verse 3</vt:lpstr>
      <vt:lpstr>Verse 5</vt:lpstr>
      <vt:lpstr>Verse 5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2021-04-24T00:43:17Z</dcterms:created>
  <dcterms:modified xsi:type="dcterms:W3CDTF">2021-04-25T12:47:14Z</dcterms:modified>
</cp:coreProperties>
</file>