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73210-97A7-400F-AA5D-EF2653C556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B6E6F-BB8C-4E2D-A21E-039EBCF99E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38F4F7-A609-42F0-B723-BC33BE7BB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ADE0DA-BE54-4375-B077-912ADA9E3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5C27FF-7763-4CD8-BE8C-C1DA2DEE4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4074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D57BF-98E5-4ADB-B8AA-C794F2A68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B2C4A4-9554-4B14-B215-2438B7A984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2829C4-E7D8-4B4B-B8E7-2134A1F8A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71BED-0053-42CA-A6C5-3E66FF3A2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14369-C4C5-4303-9C25-CA742C53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361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83ACC2-D29A-4BA9-8010-317AE60935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4AC130-A2F3-4758-BDF2-122797532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C2C50-00CF-4434-9ABC-44C9EB4D7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B8B2E5-2DAD-44D6-AC56-0822D3207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E2804-9072-43A8-ABE7-99341E2C66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68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5CB5E-7330-4F52-8DD0-A6733208B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25236-947B-473E-82FB-D37287CF70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FEF8A-592A-44A7-9013-78D05A32D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9D39B-27D5-4390-AA5D-B3B91B016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10731A-B6EA-4BF5-9BD8-D999C6BF6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364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9C5D0-E306-4862-819F-D29147542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DAE1F0-3685-4DD7-BCA8-AEB1B2492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AD3F9-D2B2-4318-9378-8540ACD93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B4FDE2-59B3-44BE-899E-AB250AC6C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849AE-FEE0-447F-9D30-6A30B0AD3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1044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A66E36-BAD8-4D59-8323-71FEA75CA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B0181-832A-4995-B8EE-DED2CED5C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9F760-D5B2-4999-8D9C-875D5DBF5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D14524-3F9C-491C-9F78-00360FB58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FAB5D-F250-4A79-92CC-E5D0DF384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84975B-E6F4-4994-8168-55D0CD316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9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5CB34-B46D-4245-B6D6-8536A2FD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5BCF32-8FCF-45B6-9909-4AC193EBD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5D4BA2-86CB-423C-9A8C-1DBA7C813B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A6D94-BC80-422A-A36C-1E5B0C3837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184874-9592-44D1-B261-8960AECB7A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310A5B3-1DC7-4FA3-806E-23224535B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2CB4A6-4984-4A48-8848-77250C6E8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5B509-D945-4988-8A01-3205C9AAF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83410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88EA8-24CF-4171-8E00-7EBB623C9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F6CB7-21FD-414C-AC1E-3BD93B28E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D62F43-ECF6-4E70-B2BC-80072AB3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FFED8D-C3FF-4A4A-821D-153A4E07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3470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670505-071B-4E31-B127-D565E4929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41DBA1-B43E-44A6-A09A-BBDAADD1B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C4FE10-6743-4482-A3D1-B86700A66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37359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D349DE-03EF-4593-B116-43AEEAF80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03D94-0FE0-4670-9E5D-A5BCDD7FF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3EFDB-089D-4638-8178-06A333FC35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6C987-9081-422F-9320-7932790F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3BEA2-326A-4288-B869-3004DA051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1ACC6-ACD1-411B-B025-C9B779FFB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60599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C15E9-6097-40E2-B48F-98D0A1CBC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FC0FDA-EBAB-4F33-A2CD-0317CFDC46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2872CA-B4CB-4B06-A5DE-54B323369C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B35339-2438-4A36-A532-591D6A2AD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BAE083-CE85-4F0B-962D-2AB258812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6373E-142F-4269-824D-69DE18481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0072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FC7E43-3793-4B9D-A2F5-B785EE40E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57F04-6AE3-4359-9398-1C5DA6DE2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D8EA7-AF66-4311-8F02-707428F9ED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9AD59-7467-4886-8CD4-05BD16AC8A9E}" type="datetimeFigureOut">
              <a:rPr lang="en-US" smtClean="0"/>
              <a:t>4/19/2021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AAFAA-92C0-4CAE-B5FA-6D3B85FBB7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126673-8C7A-4CF3-BD3E-9637BA3E39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32170-952E-48CC-B3C4-3BDDFE0741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9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1734D-7D59-44F9-B1BD-110364D15A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1770" y="4226615"/>
            <a:ext cx="10048460" cy="1853648"/>
          </a:xfrm>
          <a:noFill/>
          <a:effectLst>
            <a:softEdge rad="139700"/>
          </a:effectLst>
        </p:spPr>
        <p:txBody>
          <a:bodyPr>
            <a:normAutofit fontScale="90000"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en-U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br>
              <a:rPr lang="en-U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lang="en-U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Bury It Under the Oak</a:t>
            </a:r>
            <a:br>
              <a:rPr lang="en-US" sz="8000" dirty="0">
                <a:ln w="19050"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r>
              <a:rPr kumimoji="0" lang="en-US" sz="6000" b="0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Genesis 35:1-4</a:t>
            </a:r>
            <a:endParaRPr lang="en-US" sz="8000" dirty="0">
              <a:ln w="19050">
                <a:solidFill>
                  <a:prstClr val="black"/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5000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EA4F-3445-4FD7-971C-DEFAE91FE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6" y="189206"/>
            <a:ext cx="11812171" cy="105344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Circumstances of Jacob’s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4CAFF-B00E-4F3A-9199-8491A758C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365" y="1619250"/>
            <a:ext cx="11812171" cy="5049544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He bought his brother’s birthright (Genesis 25:27-34)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He deceived his father into blessing him (Genesis 27:1-46)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Jacob’s dream in Bethel (Genesis 28:10-22)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Jacob’s treacherous father-in-law (Genesis 29-31)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Jacob reunited with Esau (Genesis 33:1-4)</a:t>
            </a:r>
          </a:p>
        </p:txBody>
      </p:sp>
    </p:spTree>
    <p:extLst>
      <p:ext uri="{BB962C8B-B14F-4D97-AF65-F5344CB8AC3E}">
        <p14:creationId xmlns:p14="http://schemas.microsoft.com/office/powerpoint/2010/main" val="3931023550"/>
      </p:ext>
    </p:extLst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EA4F-3445-4FD7-971C-DEFAE91FE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6" y="189206"/>
            <a:ext cx="11812171" cy="105344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A Call to Bethel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4CAFF-B00E-4F3A-9199-8491A758C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365" y="1600200"/>
            <a:ext cx="11812171" cy="5068594"/>
          </a:xfrm>
        </p:spPr>
        <p:txBody>
          <a:bodyPr>
            <a:normAutofit/>
          </a:bodyPr>
          <a:lstStyle/>
          <a:p>
            <a:pPr algn="l">
              <a:lnSpc>
                <a:spcPct val="150000"/>
              </a:lnSpc>
              <a:spcAft>
                <a:spcPts val="600"/>
              </a:spcAft>
            </a:pPr>
            <a:r>
              <a:rPr lang="en-US" sz="4000" dirty="0">
                <a:ln w="3175">
                  <a:noFill/>
                </a:ln>
                <a:cs typeface="Segoe UI Semibold" panose="020B0702040204020203" pitchFamily="34" charset="0"/>
              </a:rPr>
              <a:t>Jacob goes back to Bethel (Genesis 35:1-4)</a:t>
            </a:r>
          </a:p>
          <a:p>
            <a:pPr marL="1028700" lvl="1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Come into My presence (1)</a:t>
            </a:r>
          </a:p>
          <a:p>
            <a:pPr marL="1028700" lvl="1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Purify yourselves (2-3)</a:t>
            </a:r>
          </a:p>
          <a:p>
            <a:pPr marL="1028700" lvl="1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Bury the impurity under the oak tree (4)</a:t>
            </a:r>
            <a:endParaRPr lang="en-US" sz="4400" dirty="0">
              <a:ln w="3175"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74101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EA4F-3445-4FD7-971C-DEFAE91FE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6" y="189206"/>
            <a:ext cx="11812171" cy="105344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n w="12700">
                  <a:solidFill>
                    <a:schemeClr val="tx1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A Call to Holiness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4CAFF-B00E-4F3A-9199-8491A758C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365" y="1619250"/>
            <a:ext cx="11812171" cy="5049544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Be Holy as I AM (1 Peter 1:13-16)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Come out from among them (2 Corinthians 6:14-7:1)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Bury the old man (Ephesians 4:20-24)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Die to self (Romans 6:3-14)</a:t>
            </a:r>
          </a:p>
        </p:txBody>
      </p:sp>
    </p:spTree>
    <p:extLst>
      <p:ext uri="{BB962C8B-B14F-4D97-AF65-F5344CB8AC3E}">
        <p14:creationId xmlns:p14="http://schemas.microsoft.com/office/powerpoint/2010/main" val="161363026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5EA4F-3445-4FD7-971C-DEFAE91FE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366" y="189206"/>
            <a:ext cx="11812171" cy="1053440"/>
          </a:xfrm>
        </p:spPr>
        <p:txBody>
          <a:bodyPr>
            <a:noAutofit/>
          </a:bodyPr>
          <a:lstStyle/>
          <a:p>
            <a:pPr algn="l"/>
            <a:r>
              <a:rPr lang="en-US" dirty="0">
                <a:ln w="12700">
                  <a:solidFill>
                    <a:sysClr val="windowText" lastClr="000000"/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Would you…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4CAFF-B00E-4F3A-9199-8491A758CE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365" y="1619250"/>
            <a:ext cx="11812171" cy="5049544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Decide today to walk in holiness?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Put aside the negative influences in your life?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Bury under the oak those thing you have been gathering?</a:t>
            </a:r>
          </a:p>
          <a:p>
            <a:pPr marL="571500" indent="-571500" algn="l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>
                <a:ln w="3175">
                  <a:noFill/>
                </a:ln>
                <a:cs typeface="Segoe UI Semibold" panose="020B0702040204020203" pitchFamily="34" charset="0"/>
              </a:rPr>
              <a:t>Bury self in baptism?</a:t>
            </a:r>
          </a:p>
        </p:txBody>
      </p:sp>
    </p:spTree>
    <p:extLst>
      <p:ext uri="{BB962C8B-B14F-4D97-AF65-F5344CB8AC3E}">
        <p14:creationId xmlns:p14="http://schemas.microsoft.com/office/powerpoint/2010/main" val="10800875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1242</TotalTime>
  <Words>166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Segoe UI Black</vt:lpstr>
      <vt:lpstr>Segoe UI Semibold</vt:lpstr>
      <vt:lpstr>Segoe UI Semilight</vt:lpstr>
      <vt:lpstr>Office Theme</vt:lpstr>
      <vt:lpstr>  Bury It Under the Oak Genesis 35:1-4</vt:lpstr>
      <vt:lpstr>Circumstances of Jacob’s Life</vt:lpstr>
      <vt:lpstr>A Call to Bethel</vt:lpstr>
      <vt:lpstr>A Call to Holiness</vt:lpstr>
      <vt:lpstr>Would you…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Blackmer</dc:creator>
  <cp:lastModifiedBy>Cindy Nelson</cp:lastModifiedBy>
  <cp:revision>27</cp:revision>
  <cp:lastPrinted>2021-04-18T21:30:10Z</cp:lastPrinted>
  <dcterms:created xsi:type="dcterms:W3CDTF">2021-04-09T15:46:18Z</dcterms:created>
  <dcterms:modified xsi:type="dcterms:W3CDTF">2021-04-19T15:38:37Z</dcterms:modified>
</cp:coreProperties>
</file>