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1DDFB-1534-42E2-96CB-4626A4417410}" v="410" dt="2021-04-16T19:06:02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0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60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63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3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88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54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4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4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6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1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5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5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CE3CD8-D43E-424B-AA4F-E07B5273AA5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6D4CDDC-A984-42D8-8126-E41C133E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3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75B5-00AB-4D73-B1CA-1F1BAAD1C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17" y="92241"/>
            <a:ext cx="11646569" cy="6379579"/>
          </a:xfrm>
        </p:spPr>
        <p:txBody>
          <a:bodyPr>
            <a:normAutofit fontScale="90000"/>
          </a:bodyPr>
          <a:lstStyle/>
          <a:p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</a:b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The Importance of One</a:t>
            </a: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</a:b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</a:b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en-US" sz="66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  <a:t>Accord</a:t>
            </a:r>
            <a:br>
              <a:rPr lang="en-US" sz="66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br>
              <a:rPr lang="en-US" sz="66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Rushing along together in concert with the Master</a:t>
            </a:r>
            <a:b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br>
              <a:rPr lang="en-US" sz="66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endParaRPr lang="en-US" sz="6600" b="1" dirty="0">
              <a:solidFill>
                <a:schemeClr val="accent6">
                  <a:lumMod val="50000"/>
                </a:schemeClr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79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75B5-00AB-4D73-B1CA-1F1BAAD1C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88760"/>
            <a:ext cx="11646569" cy="13114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The Importance of One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  <a:t>Accord</a:t>
            </a: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Rushing along together in concert with the master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E59BD5-1D89-4389-AC40-BB62927F2E82}"/>
              </a:ext>
            </a:extLst>
          </p:cNvPr>
          <p:cNvSpPr txBox="1"/>
          <p:nvPr/>
        </p:nvSpPr>
        <p:spPr>
          <a:xfrm>
            <a:off x="376989" y="2228671"/>
            <a:ext cx="11438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Prayed Together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1:14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These all continued with one accord in prayer and supplication 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4E800B-388A-4AA6-9543-E45D1FFB3797}"/>
              </a:ext>
            </a:extLst>
          </p:cNvPr>
          <p:cNvSpPr txBox="1"/>
          <p:nvPr/>
        </p:nvSpPr>
        <p:spPr>
          <a:xfrm>
            <a:off x="328862" y="4382411"/>
            <a:ext cx="11438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Stepped out of God’s Way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2:1 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And when the Day of Pentecost had fully come, they were all with one accord in one place</a:t>
            </a:r>
          </a:p>
        </p:txBody>
      </p:sp>
    </p:spTree>
    <p:extLst>
      <p:ext uri="{BB962C8B-B14F-4D97-AF65-F5344CB8AC3E}">
        <p14:creationId xmlns:p14="http://schemas.microsoft.com/office/powerpoint/2010/main" val="801931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0B0A9D9-77FE-4057-A996-223EA65B9052}"/>
              </a:ext>
            </a:extLst>
          </p:cNvPr>
          <p:cNvSpPr txBox="1"/>
          <p:nvPr/>
        </p:nvSpPr>
        <p:spPr>
          <a:xfrm>
            <a:off x="376989" y="4714822"/>
            <a:ext cx="11438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Praised God (and were not shy in doing so)</a:t>
            </a: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4:24 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... They raised their voice to God with one accord ...</a:t>
            </a:r>
          </a:p>
          <a:p>
            <a:endParaRPr lang="en-US" sz="2400" i="1" dirty="0">
              <a:solidFill>
                <a:schemeClr val="tx1">
                  <a:lumMod val="65000"/>
                  <a:lumOff val="35000"/>
                </a:schemeClr>
              </a:solidFill>
              <a:latin typeface="Univers" panose="020B050302020202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5:12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And they were all in one accord in Solomon’s porch.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AE4D99-3827-42B7-A379-301F4D00C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88760"/>
            <a:ext cx="11646569" cy="13114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The Importance of One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  <a:t>Accord</a:t>
            </a: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Rushing along together in concert with the master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934F51-EAAF-45E3-A409-D246BE15E3A5}"/>
              </a:ext>
            </a:extLst>
          </p:cNvPr>
          <p:cNvSpPr txBox="1"/>
          <p:nvPr/>
        </p:nvSpPr>
        <p:spPr>
          <a:xfrm>
            <a:off x="328862" y="1600202"/>
            <a:ext cx="114380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Fellowshipped Together and Loved One Another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2:46 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So continuing daily with one accord in the temple, and breaking bread from house to house, they ate their food with gladness and simplicity of heart ...</a:t>
            </a: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Philippians 2:2 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fulfill my joy by being like-minded, having the same love, being of one accord, of one mind</a:t>
            </a:r>
          </a:p>
        </p:txBody>
      </p:sp>
    </p:spTree>
    <p:extLst>
      <p:ext uri="{BB962C8B-B14F-4D97-AF65-F5344CB8AC3E}">
        <p14:creationId xmlns:p14="http://schemas.microsoft.com/office/powerpoint/2010/main" val="18743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E59BD5-1D89-4389-AC40-BB62927F2E82}"/>
              </a:ext>
            </a:extLst>
          </p:cNvPr>
          <p:cNvSpPr txBox="1"/>
          <p:nvPr/>
        </p:nvSpPr>
        <p:spPr>
          <a:xfrm>
            <a:off x="376989" y="2025788"/>
            <a:ext cx="11438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Shared the Truth with Others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8:6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   And the multitudes with one accord heeded the things spoken by Philip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4E800B-388A-4AA6-9543-E45D1FFB3797}"/>
              </a:ext>
            </a:extLst>
          </p:cNvPr>
          <p:cNvSpPr txBox="1"/>
          <p:nvPr/>
        </p:nvSpPr>
        <p:spPr>
          <a:xfrm>
            <a:off x="328862" y="4321838"/>
            <a:ext cx="11438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Century Christians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Dealt with Problems by Going to Scripture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Univers" panose="020B0503020202020204" pitchFamily="34" charset="0"/>
                <a:ea typeface="Verdana" panose="020B0604030504040204" pitchFamily="34" charset="0"/>
              </a:rPr>
              <a:t>Acts 15:25   it seemed good to us, being assembled with one accord, to send chosen men to you with our beloved Barnabus and Paul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AE4D99-3827-42B7-A379-301F4D00C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88760"/>
            <a:ext cx="11646569" cy="13114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The Importance of One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  <a:t>Accord</a:t>
            </a: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Rushing along together in concert with the master</a:t>
            </a:r>
          </a:p>
        </p:txBody>
      </p:sp>
    </p:spTree>
    <p:extLst>
      <p:ext uri="{BB962C8B-B14F-4D97-AF65-F5344CB8AC3E}">
        <p14:creationId xmlns:p14="http://schemas.microsoft.com/office/powerpoint/2010/main" val="3508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0B0A9D9-77FE-4057-A996-223EA65B9052}"/>
              </a:ext>
            </a:extLst>
          </p:cNvPr>
          <p:cNvSpPr txBox="1"/>
          <p:nvPr/>
        </p:nvSpPr>
        <p:spPr>
          <a:xfrm>
            <a:off x="376989" y="2159441"/>
            <a:ext cx="1143802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God’s Plan of Salvation</a:t>
            </a:r>
          </a:p>
          <a:p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John 20:30-31  		Believe that Jesus Christ is the Son of God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Acts 17:30-31  		Repent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Romans 10:9-10   Confess that Jesus Christ is the son of God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Acts 22:16  		    	Be baptized 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Revelation 2:10 	Live Faithfully</a:t>
            </a: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A7602D9-5D7A-4939-8CAA-4D9460833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88760"/>
            <a:ext cx="11646569" cy="13114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The Importance of One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  <a:t>Accord</a:t>
            </a:r>
            <a:b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Viner Hand ITC" panose="03070502030502020203" pitchFamily="66" charset="0"/>
              </a:rPr>
            </a:b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Rushing along together in concert with the master</a:t>
            </a:r>
          </a:p>
        </p:txBody>
      </p:sp>
    </p:spTree>
    <p:extLst>
      <p:ext uri="{BB962C8B-B14F-4D97-AF65-F5344CB8AC3E}">
        <p14:creationId xmlns:p14="http://schemas.microsoft.com/office/powerpoint/2010/main" val="102800660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618</TotalTime>
  <Words>336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Bradley Hand ITC</vt:lpstr>
      <vt:lpstr>Tw Cen MT</vt:lpstr>
      <vt:lpstr>Univers</vt:lpstr>
      <vt:lpstr>Verdana</vt:lpstr>
      <vt:lpstr>Viner Hand ITC</vt:lpstr>
      <vt:lpstr>Droplet</vt:lpstr>
      <vt:lpstr> The Importance of One   Accord  Rushing along together in concert with the Master  </vt:lpstr>
      <vt:lpstr>The Importance of One Accord Rushing along together in concert with the master</vt:lpstr>
      <vt:lpstr>The Importance of One Accord Rushing along together in concert with the master</vt:lpstr>
      <vt:lpstr>The Importance of One Accord Rushing along together in concert with the master</vt:lpstr>
      <vt:lpstr>The Importance of One Accord Rushing along together in concert with the master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One Accord</dc:title>
  <dc:creator>Richard Watson</dc:creator>
  <cp:lastModifiedBy>Cindy Nelson</cp:lastModifiedBy>
  <cp:revision>6</cp:revision>
  <dcterms:created xsi:type="dcterms:W3CDTF">2021-04-10T10:47:00Z</dcterms:created>
  <dcterms:modified xsi:type="dcterms:W3CDTF">2021-04-19T15:15:40Z</dcterms:modified>
</cp:coreProperties>
</file>