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778" r:id="rId2"/>
    <p:sldId id="2779" r:id="rId3"/>
    <p:sldId id="3044" r:id="rId4"/>
    <p:sldId id="3037" r:id="rId5"/>
    <p:sldId id="3055" r:id="rId6"/>
    <p:sldId id="3038" r:id="rId7"/>
    <p:sldId id="3039" r:id="rId8"/>
    <p:sldId id="3040" r:id="rId9"/>
    <p:sldId id="3041" r:id="rId10"/>
    <p:sldId id="3035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9342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095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553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9585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113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8639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574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David’s Worshipful Heart and Ours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Psalm 96:1-9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Become His Child &amp; Worship Him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23846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150403" y="33083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96:1-9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  Oh, sing to the LORD a new song! Sing to the LORD, all the earth.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  Sing to the LORD, bless His name; Proclaim the good news of His salvation from day to day.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3  Declare His glory among the nations, His wonders among all peoples.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4  For the LORD is great and greatly to be praised; He is to be feared above all gods.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5  For all the gods of the peoples are idols, But the LORD made the heavens.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6  Honor and majesty are before Him; Strength and beauty are in His sanctuary.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7  Give to the LORD, O families of the peoples, Give to the LORD glory and strength.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Give to the LORD the glory due His name; Bring an offering, and come into His courts.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Oh, worship the LORD in the beauty of holiness! Tremble before Him, all the earth.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April’s Theme: </a:t>
            </a:r>
            <a:r>
              <a:rPr lang="en-US" sz="3000" b="1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Growing </a:t>
            </a:r>
            <a:r>
              <a:rPr 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Stronger in Worshiping God Heartily</a:t>
            </a:r>
            <a:endParaRPr lang="en-US" sz="30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4:24 describes true worship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must be worshiped in truth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must be worshiped in our hearts, our souls, our spirit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lesson,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I truly worship Him?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heart was like the heart of God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change our hearts in worship to be like David’s heart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45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was not allowed to build the temple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However, he was allowed to move the tabernacle to Jerusalem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Chronicle 16 describes this event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Sacrific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were made, the ark of covenant placed in tabernacle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“On that day David first delivered this psalm into the hand of Asaph and his brethren, to thank the Lord” (verse 7)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the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powerful phrase used in this psalm:   1 Chron. 16:29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to the LORD the glory due His name; Bring an offering, and come before Him.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Oh, worship the LORD in the beauty of holiness!”</a:t>
            </a:r>
            <a:endPara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Describing the Heart of David as He Worshiped</a:t>
            </a:r>
          </a:p>
        </p:txBody>
      </p:sp>
    </p:spTree>
    <p:extLst>
      <p:ext uri="{BB962C8B-B14F-4D97-AF65-F5344CB8AC3E}">
        <p14:creationId xmlns:p14="http://schemas.microsoft.com/office/powerpoint/2010/main" val="383529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was not allowed to build the temple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However, he was allowed to move the tabernacle to Jerusalem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Chronicle 16 describes this event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Sacrific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were made, the ark of covenant placed in tabernacle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“On that day David first delivered this psalm into the hand of Asaph and his brethren, to thank the Lord” (verse 7)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the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powerful phrase used in this psalm:   1 Chron. 16:29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to the LORD the glory due His name; Bring an offering, and come before Him.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Oh, worship the LORD in the beauty of holiness!”</a:t>
            </a:r>
            <a:endPara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Describing the Heart of David as He Worshiped</a:t>
            </a:r>
          </a:p>
        </p:txBody>
      </p:sp>
    </p:spTree>
    <p:extLst>
      <p:ext uri="{BB962C8B-B14F-4D97-AF65-F5344CB8AC3E}">
        <p14:creationId xmlns:p14="http://schemas.microsoft.com/office/powerpoint/2010/main" val="210876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23846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150403" y="-31569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Worship Him in the Beauty of Holiness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  Oh, sing to the LORD a new song! Sing to the LORD, all the earth.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  Sing to the LORD, bless His name; Proclaim the good news of His salvation from day to day.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3  Declare His glory among the nations, His wonders among all peoples.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4  For the LORD is great and greatly to be praised; He is to be feared above all gods.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5  For all the gods of the peoples are idols, But the LORD made the heavens.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6  Honor and majesty are before Him; Strength and beauty are in His sanctuary.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7  Give to the LORD,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families of the peoples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Give to the LORD glory and strength.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Give to the LORD the glory due His name; Bring an offering, and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into His courts.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Oh, worship the LORD in the beauty of holiness! Tremble before Him,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 earth. </a:t>
            </a:r>
          </a:p>
          <a:p>
            <a:pPr marR="0" algn="just" rtl="0"/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96:1-9</a:t>
            </a:r>
          </a:p>
        </p:txBody>
      </p:sp>
    </p:spTree>
    <p:extLst>
      <p:ext uri="{BB962C8B-B14F-4D97-AF65-F5344CB8AC3E}">
        <p14:creationId xmlns:p14="http://schemas.microsoft.com/office/powerpoint/2010/main" val="2883087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23846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150403" y="-31569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Us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WORSHIP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Him in the Beauty of Holiness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  Oh,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sing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LORD a new song!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 LORD, all the earth.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 LORD,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bless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name;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Proclaim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good news of His salvation from day to day.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3 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Declare His glory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 the nations,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wonders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 all peoples.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4  For the LORD is great and greatly to be praised; He is to be feared above all gods.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5  For all the gods of the peoples are idols, But the LORD made the heavens.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6  Honor and majesty are before Him; Strength and beauty are in His sanctuary.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7  Give to the LORD, O families of the peoples, Give to the LORD glory and strength.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Give to the LORD the glory due His name; Bring an offering, and come into His courts.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Oh,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worship the LORD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beauty of holiness! Tremble before Him, all the earth. </a:t>
            </a:r>
            <a:endParaRPr lang="en-US" sz="26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96:1-9</a:t>
            </a:r>
          </a:p>
        </p:txBody>
      </p:sp>
    </p:spTree>
    <p:extLst>
      <p:ext uri="{BB962C8B-B14F-4D97-AF65-F5344CB8AC3E}">
        <p14:creationId xmlns:p14="http://schemas.microsoft.com/office/powerpoint/2010/main" val="22927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23846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150403" y="-31569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Us Worship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HIM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Beauty of Holiness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  Oh, sing to the LORD a new song! Sing to the LORD, all the earth.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  Sing to the LORD, bless His name; Proclaim the good news of His salvation from day to day.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3  Declare His glory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nations, His wonders among all peoples. </a:t>
            </a:r>
          </a:p>
          <a:p>
            <a:pPr marR="0" algn="just" rtl="0">
              <a:tabLst>
                <a:tab pos="684213" algn="l"/>
              </a:tabLs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4  For the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 is great and greatly to be praised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He is to be feared above all gods.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5  For all the gods of the peoples are idols, But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LORD made the heavens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6 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Honor and majesty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before Him; Strength and beauty are in His sanctuary.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7  Give to the LORD, O families of the peoples, Give to the LORD glory and strength.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Give to the LORD the glory due His name; Bring an offering, and come into His courts.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Oh, worship the LORD in the beauty of holiness! Tremble before Him, all the earth. </a:t>
            </a:r>
            <a:endParaRPr lang="en-US" sz="26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96:1-9</a:t>
            </a:r>
          </a:p>
        </p:txBody>
      </p:sp>
    </p:spTree>
    <p:extLst>
      <p:ext uri="{BB962C8B-B14F-4D97-AF65-F5344CB8AC3E}">
        <p14:creationId xmlns:p14="http://schemas.microsoft.com/office/powerpoint/2010/main" val="330925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23846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150403" y="-31569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Us Worship Him in the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BEAUTY OF HOLINESS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  Oh, sing to the LORD a new song! Sing to the LORD, all the earth.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  Sing to the LORD, bless His name; Proclaim the good news of His salvation from day to day.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3  Declare His glory among the nations, His wonders among all peoples.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4  For the LORD is great and greatly to be praised; He is to be feared above all gods.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5  For all the gods of the peoples are idols, But the LORD made the heavens.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6  Honor and majesty are before Him; Strength and beauty are in His sanctuary.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7  Give to the LORD, O families of the peoples, Give to the LORD glory and strength.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Give to the LORD the glory due His name; Bring an offering, and come into His courts. </a:t>
            </a:r>
          </a:p>
          <a:p>
            <a:pPr marR="0" algn="just" rtl="0">
              <a:spcAft>
                <a:spcPts val="5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Oh, worship the LORD in the beauty of holiness! Tremble before Him, all the earth.</a:t>
            </a:r>
            <a:endParaRPr lang="en-US" sz="40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90A96E-DF0B-48A9-9164-348CB4D91B3E}"/>
              </a:ext>
            </a:extLst>
          </p:cNvPr>
          <p:cNvSpPr txBox="1"/>
          <p:nvPr/>
        </p:nvSpPr>
        <p:spPr>
          <a:xfrm>
            <a:off x="235033" y="5902688"/>
            <a:ext cx="117219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 our Worship As We Do This</a:t>
            </a:r>
            <a:endParaRPr lang="en-US" sz="40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486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12622</TotalTime>
  <Words>1420</Words>
  <Application>Microsoft Office PowerPoint</Application>
  <PresentationFormat>Widescreen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David’s Worshipful Heart and Ours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Become His Child &amp; Worship Him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797</cp:revision>
  <cp:lastPrinted>2021-04-11T12:47:46Z</cp:lastPrinted>
  <dcterms:modified xsi:type="dcterms:W3CDTF">2021-04-12T15:12:23Z</dcterms:modified>
</cp:coreProperties>
</file>