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90" r:id="rId2"/>
    <p:sldId id="260" r:id="rId3"/>
    <p:sldId id="307" r:id="rId4"/>
    <p:sldId id="299" r:id="rId5"/>
    <p:sldId id="303" r:id="rId6"/>
    <p:sldId id="304" r:id="rId7"/>
    <p:sldId id="305" r:id="rId8"/>
    <p:sldId id="306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3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4F4CC-4E5D-4FB9-9106-64356186AFAC}" v="8" dt="2021-02-26T21:53:51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92949" autoAdjust="0"/>
  </p:normalViewPr>
  <p:slideViewPr>
    <p:cSldViewPr>
      <p:cViewPr varScale="1">
        <p:scale>
          <a:sx n="106" d="100"/>
          <a:sy n="106" d="100"/>
        </p:scale>
        <p:origin x="17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43E4F4CC-4E5D-4FB9-9106-64356186AFAC}"/>
    <pc:docChg chg="undo custSel addSld delSld modSld">
      <pc:chgData name="Richard Watson" userId="e5e577014c15fc33" providerId="LiveId" clId="{43E4F4CC-4E5D-4FB9-9106-64356186AFAC}" dt="2021-02-27T15:29:03.825" v="2393" actId="20577"/>
      <pc:docMkLst>
        <pc:docMk/>
      </pc:docMkLst>
      <pc:sldChg chg="addSp delSp modSp mod addCm">
        <pc:chgData name="Richard Watson" userId="e5e577014c15fc33" providerId="LiveId" clId="{43E4F4CC-4E5D-4FB9-9106-64356186AFAC}" dt="2021-02-27T14:29:19.553" v="1695" actId="6549"/>
        <pc:sldMkLst>
          <pc:docMk/>
          <pc:sldMk cId="1756494348" sldId="260"/>
        </pc:sldMkLst>
        <pc:spChg chg="add mod">
          <ac:chgData name="Richard Watson" userId="e5e577014c15fc33" providerId="LiveId" clId="{43E4F4CC-4E5D-4FB9-9106-64356186AFAC}" dt="2021-02-27T14:29:19.553" v="1695" actId="6549"/>
          <ac:spMkLst>
            <pc:docMk/>
            <pc:sldMk cId="1756494348" sldId="260"/>
            <ac:spMk id="3" creationId="{6B390DC3-D734-4009-8407-81575E14BA94}"/>
          </ac:spMkLst>
        </pc:spChg>
        <pc:spChg chg="del mod">
          <ac:chgData name="Richard Watson" userId="e5e577014c15fc33" providerId="LiveId" clId="{43E4F4CC-4E5D-4FB9-9106-64356186AFAC}" dt="2021-02-23T00:06:49.937" v="2"/>
          <ac:spMkLst>
            <pc:docMk/>
            <pc:sldMk cId="1756494348" sldId="260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33.310" v="1699" actId="20577"/>
        <pc:sldMkLst>
          <pc:docMk/>
          <pc:sldMk cId="3740881479" sldId="299"/>
        </pc:sldMkLst>
        <pc:spChg chg="add mod">
          <ac:chgData name="Richard Watson" userId="e5e577014c15fc33" providerId="LiveId" clId="{43E4F4CC-4E5D-4FB9-9106-64356186AFAC}" dt="2021-02-27T14:29:33.310" v="1699" actId="20577"/>
          <ac:spMkLst>
            <pc:docMk/>
            <pc:sldMk cId="3740881479" sldId="299"/>
            <ac:spMk id="3" creationId="{EFC05E6F-E8A2-4639-983B-43EFCAEA3077}"/>
          </ac:spMkLst>
        </pc:spChg>
        <pc:spChg chg="del mod">
          <ac:chgData name="Richard Watson" userId="e5e577014c15fc33" providerId="LiveId" clId="{43E4F4CC-4E5D-4FB9-9106-64356186AFAC}" dt="2021-02-23T00:06:55.070" v="5"/>
          <ac:spMkLst>
            <pc:docMk/>
            <pc:sldMk cId="3740881479" sldId="299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44.343" v="1701" actId="20577"/>
        <pc:sldMkLst>
          <pc:docMk/>
          <pc:sldMk cId="2783480481" sldId="303"/>
        </pc:sldMkLst>
        <pc:spChg chg="add mod">
          <ac:chgData name="Richard Watson" userId="e5e577014c15fc33" providerId="LiveId" clId="{43E4F4CC-4E5D-4FB9-9106-64356186AFAC}" dt="2021-02-27T14:29:44.343" v="1701" actId="20577"/>
          <ac:spMkLst>
            <pc:docMk/>
            <pc:sldMk cId="2783480481" sldId="303"/>
            <ac:spMk id="3" creationId="{29D399E4-8FA0-4D4E-A2C2-3515D1FA8D6F}"/>
          </ac:spMkLst>
        </pc:spChg>
        <pc:spChg chg="del mod">
          <ac:chgData name="Richard Watson" userId="e5e577014c15fc33" providerId="LiveId" clId="{43E4F4CC-4E5D-4FB9-9106-64356186AFAC}" dt="2021-02-23T00:07:00.349" v="8"/>
          <ac:spMkLst>
            <pc:docMk/>
            <pc:sldMk cId="2783480481" sldId="303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52.304" v="1703" actId="20577"/>
        <pc:sldMkLst>
          <pc:docMk/>
          <pc:sldMk cId="1897814899" sldId="304"/>
        </pc:sldMkLst>
        <pc:spChg chg="add mod">
          <ac:chgData name="Richard Watson" userId="e5e577014c15fc33" providerId="LiveId" clId="{43E4F4CC-4E5D-4FB9-9106-64356186AFAC}" dt="2021-02-27T14:29:52.304" v="1703" actId="20577"/>
          <ac:spMkLst>
            <pc:docMk/>
            <pc:sldMk cId="1897814899" sldId="304"/>
            <ac:spMk id="3" creationId="{345516FF-6532-4A68-BBEB-789AC705CD93}"/>
          </ac:spMkLst>
        </pc:spChg>
        <pc:spChg chg="del mod">
          <ac:chgData name="Richard Watson" userId="e5e577014c15fc33" providerId="LiveId" clId="{43E4F4CC-4E5D-4FB9-9106-64356186AFAC}" dt="2021-02-23T00:07:05.280" v="11"/>
          <ac:spMkLst>
            <pc:docMk/>
            <pc:sldMk cId="1897814899" sldId="304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02.215" v="1705" actId="20577"/>
        <pc:sldMkLst>
          <pc:docMk/>
          <pc:sldMk cId="3592380226" sldId="305"/>
        </pc:sldMkLst>
        <pc:spChg chg="add mod">
          <ac:chgData name="Richard Watson" userId="e5e577014c15fc33" providerId="LiveId" clId="{43E4F4CC-4E5D-4FB9-9106-64356186AFAC}" dt="2021-02-27T14:30:02.215" v="1705" actId="20577"/>
          <ac:spMkLst>
            <pc:docMk/>
            <pc:sldMk cId="3592380226" sldId="305"/>
            <ac:spMk id="3" creationId="{08804BAB-D109-4D5B-B418-2F46B591BD7F}"/>
          </ac:spMkLst>
        </pc:spChg>
        <pc:spChg chg="del mod">
          <ac:chgData name="Richard Watson" userId="e5e577014c15fc33" providerId="LiveId" clId="{43E4F4CC-4E5D-4FB9-9106-64356186AFAC}" dt="2021-02-23T00:07:11.206" v="14"/>
          <ac:spMkLst>
            <pc:docMk/>
            <pc:sldMk cId="3592380226" sldId="30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16.126" v="1708" actId="20577"/>
        <pc:sldMkLst>
          <pc:docMk/>
          <pc:sldMk cId="3539057323" sldId="306"/>
        </pc:sldMkLst>
        <pc:spChg chg="add mod">
          <ac:chgData name="Richard Watson" userId="e5e577014c15fc33" providerId="LiveId" clId="{43E4F4CC-4E5D-4FB9-9106-64356186AFAC}" dt="2021-02-27T14:30:16.126" v="1708" actId="20577"/>
          <ac:spMkLst>
            <pc:docMk/>
            <pc:sldMk cId="3539057323" sldId="306"/>
            <ac:spMk id="3" creationId="{79555938-B3E2-4026-BDA0-6B944606C378}"/>
          </ac:spMkLst>
        </pc:spChg>
        <pc:spChg chg="del mod">
          <ac:chgData name="Richard Watson" userId="e5e577014c15fc33" providerId="LiveId" clId="{43E4F4CC-4E5D-4FB9-9106-64356186AFAC}" dt="2021-02-23T00:07:27.740" v="17"/>
          <ac:spMkLst>
            <pc:docMk/>
            <pc:sldMk cId="3539057323" sldId="306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43E4F4CC-4E5D-4FB9-9106-64356186AFAC}" dt="2021-02-27T15:29:03.825" v="2393" actId="20577"/>
        <pc:sldMkLst>
          <pc:docMk/>
          <pc:sldMk cId="1088977788" sldId="307"/>
        </pc:sldMkLst>
        <pc:spChg chg="mod">
          <ac:chgData name="Richard Watson" userId="e5e577014c15fc33" providerId="LiveId" clId="{43E4F4CC-4E5D-4FB9-9106-64356186AFAC}" dt="2021-02-27T15:29:03.825" v="2393" actId="20577"/>
          <ac:spMkLst>
            <pc:docMk/>
            <pc:sldMk cId="1088977788" sldId="307"/>
            <ac:spMk id="3" creationId="{6B390DC3-D734-4009-8407-81575E14BA94}"/>
          </ac:spMkLst>
        </pc:spChg>
      </pc:sldChg>
      <pc:sldChg chg="new del">
        <pc:chgData name="Richard Watson" userId="e5e577014c15fc33" providerId="LiveId" clId="{43E4F4CC-4E5D-4FB9-9106-64356186AFAC}" dt="2021-02-26T21:30:47.725" v="218" actId="680"/>
        <pc:sldMkLst>
          <pc:docMk/>
          <pc:sldMk cId="4220329751" sldId="307"/>
        </pc:sldMkLst>
      </pc:sldChg>
      <pc:sldChg chg="new del">
        <pc:chgData name="Richard Watson" userId="e5e577014c15fc33" providerId="LiveId" clId="{43E4F4CC-4E5D-4FB9-9106-64356186AFAC}" dt="2021-02-26T21:30:47.114" v="217" actId="680"/>
        <pc:sldMkLst>
          <pc:docMk/>
          <pc:sldMk cId="402492275" sldId="308"/>
        </pc:sldMkLst>
      </pc:sldChg>
    </pc:docChg>
  </pc:docChgLst>
  <pc:docChgLst>
    <pc:chgData name="Richard Watson" userId="e5e577014c15fc33" providerId="LiveId" clId="{530FBA1E-0D36-433C-989A-8EE220EBC60F}"/>
    <pc:docChg chg="custSel addSld delSld modSld">
      <pc:chgData name="Richard Watson" userId="e5e577014c15fc33" providerId="LiveId" clId="{530FBA1E-0D36-433C-989A-8EE220EBC60F}" dt="2021-02-20T16:16:33.338" v="2649" actId="47"/>
      <pc:docMkLst>
        <pc:docMk/>
      </pc:docMkLst>
      <pc:sldChg chg="modSp mod">
        <pc:chgData name="Richard Watson" userId="e5e577014c15fc33" providerId="LiveId" clId="{530FBA1E-0D36-433C-989A-8EE220EBC60F}" dt="2021-02-20T16:00:58.004" v="1582" actId="20577"/>
        <pc:sldMkLst>
          <pc:docMk/>
          <pc:sldMk cId="1756494348" sldId="260"/>
        </pc:sldMkLst>
        <pc:spChg chg="mod">
          <ac:chgData name="Richard Watson" userId="e5e577014c15fc33" providerId="LiveId" clId="{530FBA1E-0D36-433C-989A-8EE220EBC60F}" dt="2021-02-20T16:00:58.004" v="1582" actId="20577"/>
          <ac:spMkLst>
            <pc:docMk/>
            <pc:sldMk cId="1756494348" sldId="260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3.668" v="2646" actId="47"/>
        <pc:sldMkLst>
          <pc:docMk/>
          <pc:sldMk cId="515627173" sldId="298"/>
        </pc:sldMkLst>
      </pc:sldChg>
      <pc:sldChg chg="modSp mod">
        <pc:chgData name="Richard Watson" userId="e5e577014c15fc33" providerId="LiveId" clId="{530FBA1E-0D36-433C-989A-8EE220EBC60F}" dt="2021-02-20T15:45:41.573" v="753" actId="20577"/>
        <pc:sldMkLst>
          <pc:docMk/>
          <pc:sldMk cId="3740881479" sldId="299"/>
        </pc:sldMkLst>
        <pc:spChg chg="mod">
          <ac:chgData name="Richard Watson" userId="e5e577014c15fc33" providerId="LiveId" clId="{530FBA1E-0D36-433C-989A-8EE220EBC60F}" dt="2021-02-20T15:45:41.573" v="753" actId="20577"/>
          <ac:spMkLst>
            <pc:docMk/>
            <pc:sldMk cId="3740881479" sldId="299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7.589" v="2647" actId="47"/>
        <pc:sldMkLst>
          <pc:docMk/>
          <pc:sldMk cId="1656197738" sldId="300"/>
        </pc:sldMkLst>
      </pc:sldChg>
      <pc:sldChg chg="del">
        <pc:chgData name="Richard Watson" userId="e5e577014c15fc33" providerId="LiveId" clId="{530FBA1E-0D36-433C-989A-8EE220EBC60F}" dt="2021-02-20T16:16:33.338" v="2649" actId="47"/>
        <pc:sldMkLst>
          <pc:docMk/>
          <pc:sldMk cId="3110268805" sldId="301"/>
        </pc:sldMkLst>
      </pc:sldChg>
      <pc:sldChg chg="del">
        <pc:chgData name="Richard Watson" userId="e5e577014c15fc33" providerId="LiveId" clId="{530FBA1E-0D36-433C-989A-8EE220EBC60F}" dt="2021-02-20T16:16:31.479" v="2648" actId="47"/>
        <pc:sldMkLst>
          <pc:docMk/>
          <pc:sldMk cId="3578294599" sldId="302"/>
        </pc:sldMkLst>
      </pc:sldChg>
      <pc:sldChg chg="modSp add mod">
        <pc:chgData name="Richard Watson" userId="e5e577014c15fc33" providerId="LiveId" clId="{530FBA1E-0D36-433C-989A-8EE220EBC60F}" dt="2021-02-20T15:54:05.753" v="1127" actId="20577"/>
        <pc:sldMkLst>
          <pc:docMk/>
          <pc:sldMk cId="2783480481" sldId="303"/>
        </pc:sldMkLst>
        <pc:spChg chg="mod">
          <ac:chgData name="Richard Watson" userId="e5e577014c15fc33" providerId="LiveId" clId="{530FBA1E-0D36-433C-989A-8EE220EBC60F}" dt="2021-02-20T15:54:05.753" v="1127" actId="20577"/>
          <ac:spMkLst>
            <pc:docMk/>
            <pc:sldMk cId="2783480481" sldId="30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5:59:06.263" v="1581" actId="20577"/>
        <pc:sldMkLst>
          <pc:docMk/>
          <pc:sldMk cId="1897814899" sldId="304"/>
        </pc:sldMkLst>
        <pc:spChg chg="mod">
          <ac:chgData name="Richard Watson" userId="e5e577014c15fc33" providerId="LiveId" clId="{530FBA1E-0D36-433C-989A-8EE220EBC60F}" dt="2021-02-20T15:59:06.263" v="1581" actId="20577"/>
          <ac:spMkLst>
            <pc:docMk/>
            <pc:sldMk cId="1897814899" sldId="30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07:04.501" v="2040" actId="20577"/>
        <pc:sldMkLst>
          <pc:docMk/>
          <pc:sldMk cId="3592380226" sldId="305"/>
        </pc:sldMkLst>
        <pc:spChg chg="mod">
          <ac:chgData name="Richard Watson" userId="e5e577014c15fc33" providerId="LiveId" clId="{530FBA1E-0D36-433C-989A-8EE220EBC60F}" dt="2021-02-20T16:07:04.501" v="2040" actId="20577"/>
          <ac:spMkLst>
            <pc:docMk/>
            <pc:sldMk cId="3592380226" sldId="305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16:14.921" v="2645" actId="20577"/>
        <pc:sldMkLst>
          <pc:docMk/>
          <pc:sldMk cId="3539057323" sldId="306"/>
        </pc:sldMkLst>
        <pc:spChg chg="mod">
          <ac:chgData name="Richard Watson" userId="e5e577014c15fc33" providerId="LiveId" clId="{530FBA1E-0D36-433C-989A-8EE220EBC60F}" dt="2021-02-20T16:16:14.921" v="2645" actId="20577"/>
          <ac:spMkLst>
            <pc:docMk/>
            <pc:sldMk cId="3539057323" sldId="306"/>
            <ac:spMk id="6" creationId="{C4D396A0-E3C6-4890-B9F2-86EABF712B8E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2-26T16:27:02.413" idx="3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19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78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7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38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5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96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83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228600" y="1371600"/>
            <a:ext cx="8610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Small tongue – big problems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Curses, Blessings, Salt Water and Fresh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Godly Wisdom Without Reproach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Pray without Doubt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Teacher’s Responsibility to Teach for the Right Reasons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94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390DC3-D734-4009-8407-81575E14BA94}"/>
              </a:ext>
            </a:extLst>
          </p:cNvPr>
          <p:cNvSpPr txBox="1"/>
          <p:nvPr/>
        </p:nvSpPr>
        <p:spPr>
          <a:xfrm>
            <a:off x="228600" y="1371600"/>
            <a:ext cx="861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3 verse 13 context continues intact from chapter 3, verses 1-12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3:13 – wise and understanding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Wise = practical understanding and application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Understanding = skilled in a discipline, an expert, scientifically oriented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This is the entire essence of James!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need learning and wisdom but unless we can make a practical application, we fall short of understanding what </a:t>
            </a:r>
            <a:r>
              <a:rPr lang="en-US" sz="2000" i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faith is</a:t>
            </a: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77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C05E6F-E8A2-4639-983B-43EFCAEA3077}"/>
              </a:ext>
            </a:extLst>
          </p:cNvPr>
          <p:cNvSpPr txBox="1"/>
          <p:nvPr/>
        </p:nvSpPr>
        <p:spPr>
          <a:xfrm>
            <a:off x="228600" y="13716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Heavenly Wisdom versus Demonic Wisdom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Bad Wisdom (verses 14-16)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Origin (verse 15)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Not from God, Earthly, Sensual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Characteristics (verse 14)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Jealousy, Self-Centered, Boastful, Arrogant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Results (verse 16)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Confusion and All Evil</a:t>
            </a:r>
          </a:p>
        </p:txBody>
      </p:sp>
    </p:spTree>
    <p:extLst>
      <p:ext uri="{BB962C8B-B14F-4D97-AF65-F5344CB8AC3E}">
        <p14:creationId xmlns:p14="http://schemas.microsoft.com/office/powerpoint/2010/main" val="374088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D399E4-8FA0-4D4E-A2C2-3515D1FA8D6F}"/>
              </a:ext>
            </a:extLst>
          </p:cNvPr>
          <p:cNvSpPr txBox="1"/>
          <p:nvPr/>
        </p:nvSpPr>
        <p:spPr>
          <a:xfrm>
            <a:off x="228600" y="13716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Heavenly Wisdom versus Demonic Wisdom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Good Wisdom (verses 17-18)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Origin (verse 17)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From God, From Above, From Light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Characteristics (verse 17)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Pure, Peaceable, Gentle, Open, Merciful, Consistent, Sincere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Results (verse 18)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Peace will be sown by the Peacemaker</a:t>
            </a:r>
          </a:p>
        </p:txBody>
      </p:sp>
    </p:spTree>
    <p:extLst>
      <p:ext uri="{BB962C8B-B14F-4D97-AF65-F5344CB8AC3E}">
        <p14:creationId xmlns:p14="http://schemas.microsoft.com/office/powerpoint/2010/main" val="278348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Wars with others, Wars within ourselves, Wars with God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4:1-5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Cause of Worldliness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want things for self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elevate self above God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prioritize prayers for self (to the exclusion of others)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We allow self to be deceived by the world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14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804BAB-D109-4D5B-B418-2F46B591BD7F}"/>
              </a:ext>
            </a:extLst>
          </p:cNvPr>
          <p:cNvSpPr txBox="1"/>
          <p:nvPr/>
        </p:nvSpPr>
        <p:spPr>
          <a:xfrm>
            <a:off x="228600" y="1371600"/>
            <a:ext cx="86106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Wars with others, Wars within ourselves, Wars with God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4:6-10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Cure for Worldliness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Accept God’s Grace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 obedient and submit to God (a military term)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Resist the devil (not passive, also a military term)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Become more like God (draw near)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Humble ourselves before God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38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555938-B3E2-4026-BDA0-6B944606C378}"/>
              </a:ext>
            </a:extLst>
          </p:cNvPr>
          <p:cNvSpPr txBox="1"/>
          <p:nvPr/>
        </p:nvSpPr>
        <p:spPr>
          <a:xfrm>
            <a:off x="228600" y="13716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WISDOM, WARS, WORLDLINESS &amp; GOD’S WILL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AN ENTIRE ARMY OF SELF ABSORBED, NARCISSISTIC, VAIN FACEBOOKERS, INSTAGRAMMERS AND TWITTERERS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A HUMBLE SERVANT WHO SEEKS TO DRAW NEAR</a:t>
            </a: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57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4418</TotalTime>
  <Words>434</Words>
  <Application>Microsoft Office PowerPoint</Application>
  <PresentationFormat>On-screen Show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25</cp:revision>
  <cp:lastPrinted>2021-02-06T18:34:55Z</cp:lastPrinted>
  <dcterms:created xsi:type="dcterms:W3CDTF">2020-02-29T01:28:36Z</dcterms:created>
  <dcterms:modified xsi:type="dcterms:W3CDTF">2021-02-27T15:29:13Z</dcterms:modified>
</cp:coreProperties>
</file>