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66" r:id="rId2"/>
    <p:sldId id="256" r:id="rId3"/>
    <p:sldId id="259" r:id="rId4"/>
    <p:sldId id="286" r:id="rId5"/>
    <p:sldId id="288" r:id="rId6"/>
    <p:sldId id="289" r:id="rId7"/>
    <p:sldId id="290" r:id="rId8"/>
    <p:sldId id="291" r:id="rId9"/>
    <p:sldId id="294" r:id="rId10"/>
    <p:sldId id="295" r:id="rId11"/>
    <p:sldId id="293" r:id="rId12"/>
    <p:sldId id="292" r:id="rId13"/>
    <p:sldId id="296" r:id="rId14"/>
    <p:sldId id="297" r:id="rId15"/>
    <p:sldId id="298" r:id="rId16"/>
    <p:sldId id="29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M FELL Double Pica SC" panose="020000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5" autoAdjust="0"/>
    <p:restoredTop sz="37341" autoAdjust="0"/>
  </p:normalViewPr>
  <p:slideViewPr>
    <p:cSldViewPr snapToGrid="0">
      <p:cViewPr varScale="1">
        <p:scale>
          <a:sx n="42" d="100"/>
          <a:sy n="42" d="100"/>
        </p:scale>
        <p:origin x="3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EDE-0756-4723-AF74-C44F098C829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7196-29B4-4E38-A046-F5960900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8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7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 startAt="6"/>
            </a:pPr>
            <a:r>
              <a:rPr lang="en-US" sz="3600" dirty="0"/>
              <a:t>Imagery of future restoration 2:14-23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courtship 2:14-15a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response 2:15b-17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covenant 2:18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marriage 2:19-20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prosperity 2:21-22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dirty="0"/>
              <a:t>New privilege 2:23</a:t>
            </a:r>
          </a:p>
        </p:txBody>
      </p:sp>
    </p:spTree>
    <p:extLst>
      <p:ext uri="{BB962C8B-B14F-4D97-AF65-F5344CB8AC3E}">
        <p14:creationId xmlns:p14="http://schemas.microsoft.com/office/powerpoint/2010/main" val="368342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 startAt="7"/>
            </a:pPr>
            <a:r>
              <a:rPr lang="en-US" sz="4000" dirty="0"/>
              <a:t>Actions of love 3:1-5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Love for a fallen woman 3:1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Loving discipline 3:2-3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Symbolic significance 3:4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4000" dirty="0"/>
              <a:t>Anticipation 3:5</a:t>
            </a:r>
          </a:p>
        </p:txBody>
      </p:sp>
    </p:spTree>
    <p:extLst>
      <p:ext uri="{BB962C8B-B14F-4D97-AF65-F5344CB8AC3E}">
        <p14:creationId xmlns:p14="http://schemas.microsoft.com/office/powerpoint/2010/main" val="33319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The Sin of the land 4:1-19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The sins of the people 4:1-5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The sins of the priests 4:6-10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The sin of idolatry 4:11-14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warning to Judah 4:15-19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61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2"/>
            </a:pPr>
            <a:r>
              <a:rPr lang="en-US" sz="3600" dirty="0"/>
              <a:t>Judgement on the land 5:1-15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Impartiality of the sentence 5:1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Basis for the sentence 5:2-3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Necessity of the sentence 5:4-5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Certainty of the sentence 5:6-10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Portraits of Judgement 5:11-15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90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3"/>
            </a:pPr>
            <a:r>
              <a:rPr lang="en-US" sz="3600" dirty="0"/>
              <a:t>An appeal to repentance 6:1-3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First exhortation and incentive 6:1-2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Second exhortation and incentive 6:3</a:t>
            </a:r>
          </a:p>
          <a:p>
            <a:pPr marL="1314450" lvl="1" indent="-857250">
              <a:buFont typeface="+mj-lt"/>
              <a:buAutoNum type="alphaUcPeriod" startAt="3"/>
            </a:pPr>
            <a:r>
              <a:rPr lang="en-US" sz="3600" dirty="0"/>
              <a:t>Mercy, not superficial religion 6:4-11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The charge 6:4-5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The contrast 6:6-7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The confirmation 6:8-11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2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5"/>
            </a:pPr>
            <a:r>
              <a:rPr lang="en-US" sz="3600" dirty="0"/>
              <a:t>Mercy, not violence 7:1-7</a:t>
            </a:r>
            <a:endParaRPr lang="en-US" sz="3200" dirty="0"/>
          </a:p>
          <a:p>
            <a:pPr marL="1314450" lvl="1" indent="-857250">
              <a:buFont typeface="+mj-lt"/>
              <a:buAutoNum type="alphaUcPeriod" startAt="5"/>
            </a:pPr>
            <a:r>
              <a:rPr lang="en-US" sz="3600" dirty="0"/>
              <a:t>Mercy, not political intrigue 7:8-16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ruinous policy 7:8-10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futile policy 7:11-12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disastrous policy 7:13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An ungrateful policy 7:14-16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3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7"/>
            </a:pPr>
            <a:r>
              <a:rPr lang="en-US" sz="3600" dirty="0"/>
              <a:t>Mercy, not law breaking 8:1-14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Immovable outcome 8:1-3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Illegitimate rulers 8:4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Illegal religion 8:5-6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Reckless sowing 8:7-8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Disastrous foreign policy 8:9-10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Multiple alters 8:11-12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Worthless offerings 8:13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Neglect of God 8:14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3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In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</p:txBody>
      </p:sp>
    </p:spTree>
    <p:extLst>
      <p:ext uri="{BB962C8B-B14F-4D97-AF65-F5344CB8AC3E}">
        <p14:creationId xmlns:p14="http://schemas.microsoft.com/office/powerpoint/2010/main" val="40420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Obadiah</a:t>
            </a:r>
            <a:r>
              <a:rPr lang="en-US" sz="7200" dirty="0"/>
              <a:t>: </a:t>
            </a:r>
            <a:r>
              <a:rPr lang="en-US" sz="6000" dirty="0"/>
              <a:t>The Destruction of Edom</a:t>
            </a:r>
          </a:p>
          <a:p>
            <a:pPr marL="0" indent="0">
              <a:buNone/>
            </a:pPr>
            <a:r>
              <a:rPr lang="en-US" sz="6600" dirty="0"/>
              <a:t>Joel: </a:t>
            </a:r>
            <a:r>
              <a:rPr lang="en-US" sz="6000" dirty="0"/>
              <a:t>Call to repentance with locusts</a:t>
            </a:r>
          </a:p>
          <a:p>
            <a:pPr marL="0" indent="0">
              <a:buNone/>
            </a:pPr>
            <a:r>
              <a:rPr lang="en-US" sz="6000" dirty="0"/>
              <a:t>Jonah: God’s concern for the sinner</a:t>
            </a:r>
          </a:p>
          <a:p>
            <a:pPr marL="0" indent="0">
              <a:buNone/>
            </a:pPr>
            <a:r>
              <a:rPr lang="en-US" sz="6000" dirty="0"/>
              <a:t>Amos: Destruction-Captivity of Israel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177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BB17-AF13-4594-AE00-FE2706E1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8901"/>
            <a:ext cx="11963400" cy="1181099"/>
          </a:xfrm>
        </p:spPr>
        <p:txBody>
          <a:bodyPr/>
          <a:lstStyle/>
          <a:p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 FELL Double Pica SC" panose="02000000000000000000" pitchFamily="2" charset="0"/>
                <a:ea typeface="+mj-ea"/>
                <a:cs typeface="+mj-cs"/>
              </a:rPr>
              <a:t>Hosea – The 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6D23-5CDE-4471-B984-DE5BF55B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69999"/>
            <a:ext cx="11963400" cy="5499099"/>
          </a:xfrm>
        </p:spPr>
        <p:txBody>
          <a:bodyPr>
            <a:normAutofit/>
          </a:bodyPr>
          <a:lstStyle/>
          <a:p>
            <a:r>
              <a:rPr lang="en-US" sz="4000" dirty="0"/>
              <a:t>His name means salvation or help</a:t>
            </a:r>
          </a:p>
          <a:p>
            <a:r>
              <a:rPr lang="en-US" sz="4000" dirty="0"/>
              <a:t>Citizen of the Northern Kingdom</a:t>
            </a:r>
          </a:p>
          <a:p>
            <a:r>
              <a:rPr lang="en-US" sz="4000" dirty="0"/>
              <a:t>His occupation is unknown</a:t>
            </a:r>
          </a:p>
          <a:p>
            <a:r>
              <a:rPr lang="en-US" sz="4000" dirty="0"/>
              <a:t>Married to Gomer and had three children Jezreel, Lo-</a:t>
            </a:r>
            <a:r>
              <a:rPr lang="en-US" sz="4000" dirty="0" err="1"/>
              <a:t>ruhamah</a:t>
            </a:r>
            <a:r>
              <a:rPr lang="en-US" sz="4000" dirty="0"/>
              <a:t> and Lo-</a:t>
            </a:r>
            <a:r>
              <a:rPr lang="en-US" sz="4000" dirty="0" err="1"/>
              <a:t>ammi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70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BB17-AF13-4594-AE00-FE2706E1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8901"/>
            <a:ext cx="11963400" cy="1181099"/>
          </a:xfrm>
        </p:spPr>
        <p:txBody>
          <a:bodyPr/>
          <a:lstStyle/>
          <a:p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 FELL Double Pica SC" panose="02000000000000000000" pitchFamily="2" charset="0"/>
                <a:ea typeface="+mj-ea"/>
                <a:cs typeface="+mj-cs"/>
              </a:rPr>
              <a:t>Hosea – The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6D23-5CDE-4471-B984-DE5BF55B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69999"/>
            <a:ext cx="11963400" cy="5499099"/>
          </a:xfrm>
        </p:spPr>
        <p:txBody>
          <a:bodyPr>
            <a:normAutofit/>
          </a:bodyPr>
          <a:lstStyle/>
          <a:p>
            <a:r>
              <a:rPr lang="en-US" sz="4000" dirty="0"/>
              <a:t>His call by God was to “marry a woman of whoredom” </a:t>
            </a:r>
          </a:p>
          <a:p>
            <a:r>
              <a:rPr lang="en-US" sz="4000" dirty="0"/>
              <a:t>Hosea mentions four kings of Judah (Uzziah, Jotham, Ahaz, and Hezekiah)</a:t>
            </a:r>
          </a:p>
          <a:p>
            <a:r>
              <a:rPr lang="en-US" sz="4000" dirty="0"/>
              <a:t>He only mentions Jeroboam II in the North</a:t>
            </a:r>
          </a:p>
          <a:p>
            <a:r>
              <a:rPr lang="en-US" sz="4000" dirty="0"/>
              <a:t>His time frame is about 767-686 BC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150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BB17-AF13-4594-AE00-FE2706E1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8901"/>
            <a:ext cx="11963400" cy="1181099"/>
          </a:xfrm>
        </p:spPr>
        <p:txBody>
          <a:bodyPr/>
          <a:lstStyle/>
          <a:p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 FELL Double Pica SC" panose="02000000000000000000" pitchFamily="2" charset="0"/>
                <a:ea typeface="+mj-ea"/>
                <a:cs typeface="+mj-cs"/>
              </a:rPr>
              <a:t>Hosea – The Message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6D23-5CDE-4471-B984-DE5BF55B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269999"/>
            <a:ext cx="11963400" cy="54990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Theme is God’s love for a sinful people</a:t>
            </a:r>
          </a:p>
          <a:p>
            <a:r>
              <a:rPr lang="en-US" sz="4000" dirty="0"/>
              <a:t>Structure of the book</a:t>
            </a:r>
          </a:p>
          <a:p>
            <a:pPr lvl="1"/>
            <a:r>
              <a:rPr lang="en-US" sz="3600" dirty="0"/>
              <a:t>1-3 Hosea and his wife</a:t>
            </a:r>
          </a:p>
          <a:p>
            <a:pPr lvl="1"/>
            <a:r>
              <a:rPr lang="en-US" sz="3600" dirty="0"/>
              <a:t>4-6:3 Lack of spiritual knowledge</a:t>
            </a:r>
          </a:p>
          <a:p>
            <a:pPr lvl="1"/>
            <a:r>
              <a:rPr lang="en-US" sz="3600" dirty="0"/>
              <a:t>6:4-11:11 Lack of brotherly love</a:t>
            </a:r>
          </a:p>
          <a:p>
            <a:pPr lvl="1"/>
            <a:r>
              <a:rPr lang="en-US" sz="3600" dirty="0"/>
              <a:t>11:12-14:9 Lack of covenant faithfulness</a:t>
            </a:r>
            <a:endParaRPr lang="en-US" sz="4000" dirty="0"/>
          </a:p>
          <a:p>
            <a:r>
              <a:rPr lang="en-US" sz="4000" dirty="0"/>
              <a:t>Similarities with Amos</a:t>
            </a:r>
          </a:p>
          <a:p>
            <a:pPr lvl="1"/>
            <a:r>
              <a:rPr lang="en-US" sz="3600" dirty="0"/>
              <a:t>Relationship with God demands responsibility</a:t>
            </a:r>
          </a:p>
          <a:p>
            <a:pPr lvl="1"/>
            <a:r>
              <a:rPr lang="en-US" sz="3600" dirty="0"/>
              <a:t>Assyria will be God tool of punishment</a:t>
            </a:r>
          </a:p>
          <a:p>
            <a:pPr lvl="1"/>
            <a:r>
              <a:rPr lang="en-US" sz="3600" dirty="0"/>
              <a:t>Opposition to hypocritical formalism</a:t>
            </a:r>
          </a:p>
          <a:p>
            <a:pPr lvl="1"/>
            <a:r>
              <a:rPr lang="en-US" sz="3600" dirty="0"/>
              <a:t>New beginning after judgement</a:t>
            </a:r>
          </a:p>
        </p:txBody>
      </p:sp>
    </p:spTree>
    <p:extLst>
      <p:ext uri="{BB962C8B-B14F-4D97-AF65-F5344CB8AC3E}">
        <p14:creationId xmlns:p14="http://schemas.microsoft.com/office/powerpoint/2010/main" val="245850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An unusual marriage 1:1-3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Symbolic family 1:4-9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Jezreel 1:4-5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Lo-</a:t>
            </a:r>
            <a:r>
              <a:rPr lang="en-US" sz="3200" dirty="0" err="1"/>
              <a:t>ruhamah</a:t>
            </a:r>
            <a:r>
              <a:rPr lang="en-US" sz="3200" dirty="0"/>
              <a:t> 1:6-7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Lo-</a:t>
            </a:r>
            <a:r>
              <a:rPr lang="en-US" sz="3200" dirty="0" err="1"/>
              <a:t>ammi</a:t>
            </a:r>
            <a:r>
              <a:rPr lang="en-US" sz="3200" dirty="0"/>
              <a:t> 1:8-9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dirty="0"/>
              <a:t>Reversal on the names 1:10-2:1</a:t>
            </a:r>
          </a:p>
        </p:txBody>
      </p:sp>
    </p:spTree>
    <p:extLst>
      <p:ext uri="{BB962C8B-B14F-4D97-AF65-F5344CB8AC3E}">
        <p14:creationId xmlns:p14="http://schemas.microsoft.com/office/powerpoint/2010/main" val="325022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/>
              <a:t>Hosea and his faithless wife 1:1-3:5</a:t>
            </a:r>
          </a:p>
          <a:p>
            <a:pPr marL="1314450" lvl="1" indent="-857250">
              <a:buFont typeface="+mj-lt"/>
              <a:buAutoNum type="alphaUcPeriod" startAt="4"/>
            </a:pPr>
            <a:r>
              <a:rPr lang="en-US" sz="3600" dirty="0"/>
              <a:t>Metaphor, the adulterous wife 2:2-7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shamelessness 2:2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punishment 2:3-4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behavior 2:5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Her future repentance 2:6-7</a:t>
            </a:r>
          </a:p>
          <a:p>
            <a:pPr marL="1314450" lvl="1" indent="-857250">
              <a:buFont typeface="+mj-lt"/>
              <a:buAutoNum type="alphaUcPeriod" startAt="4"/>
            </a:pPr>
            <a:r>
              <a:rPr lang="en-US" sz="3600" dirty="0"/>
              <a:t>Illustration, perverted prosperity 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Source of prosperity ignored 2:8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Removal of prosperity threatened 2:9-11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Abuse of prosperity 2:12-13</a:t>
            </a:r>
          </a:p>
        </p:txBody>
      </p:sp>
    </p:spTree>
    <p:extLst>
      <p:ext uri="{BB962C8B-B14F-4D97-AF65-F5344CB8AC3E}">
        <p14:creationId xmlns:p14="http://schemas.microsoft.com/office/powerpoint/2010/main" val="67146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534</Words>
  <Application>Microsoft Office PowerPoint</Application>
  <PresentationFormat>Widescreen</PresentationFormat>
  <Paragraphs>128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IM FELL Double Pica SC</vt:lpstr>
      <vt:lpstr>Calibri</vt:lpstr>
      <vt:lpstr>Office Theme</vt:lpstr>
      <vt:lpstr>PowerPoint Presentation</vt:lpstr>
      <vt:lpstr>PowerPoint Presentation</vt:lpstr>
      <vt:lpstr>Minor Prophets In Our Study</vt:lpstr>
      <vt:lpstr>Message of the Prophets</vt:lpstr>
      <vt:lpstr>Hosea – The Man</vt:lpstr>
      <vt:lpstr>Hosea – The Mission</vt:lpstr>
      <vt:lpstr>Hosea – The Message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78</cp:revision>
  <cp:lastPrinted>2021-03-02T19:30:28Z</cp:lastPrinted>
  <dcterms:created xsi:type="dcterms:W3CDTF">2021-01-20T19:04:38Z</dcterms:created>
  <dcterms:modified xsi:type="dcterms:W3CDTF">2021-03-04T00:11:11Z</dcterms:modified>
</cp:coreProperties>
</file>