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66" r:id="rId2"/>
    <p:sldId id="256" r:id="rId3"/>
    <p:sldId id="259" r:id="rId4"/>
    <p:sldId id="270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294" r:id="rId14"/>
    <p:sldId id="295" r:id="rId15"/>
    <p:sldId id="293" r:id="rId16"/>
    <p:sldId id="29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IM FELL Double Pica SC" panose="02000000000000000000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5" autoAdjust="0"/>
    <p:restoredTop sz="37341" autoAdjust="0"/>
  </p:normalViewPr>
  <p:slideViewPr>
    <p:cSldViewPr snapToGrid="0">
      <p:cViewPr varScale="1">
        <p:scale>
          <a:sx n="25" d="100"/>
          <a:sy n="25" d="100"/>
        </p:scale>
        <p:origin x="1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BEDE-0756-4723-AF74-C44F098C829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7196-29B4-4E38-A046-F59609007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4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8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19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40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3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4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3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8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1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72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4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1AD4-FC58-448A-B0C8-A965A8754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4222D-E0C6-478C-855F-7AA5BF593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EDD2-9CE1-4468-91D9-4A2D49F6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6F268-4303-4A92-9726-5664EB4C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FDC13-F0B5-4D37-9B01-1E7CC64B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A57D-8E35-4705-89D9-A8B1A1F4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0DC17-FB76-4422-939D-8470BB016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10B69-1E76-4872-894A-A58D7396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3B675-D0ED-4716-B148-07BFD817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DBB6F-4E4F-40D2-8122-BB1835A8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FCDDA-513B-4003-A05B-38CB7497A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7335B-C962-42F6-A8DA-AAD4084C5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ECEB2-0231-466A-9093-78FB56EB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85779-9BA3-4787-B66C-D9AA9590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93091-6D43-4D3B-A33A-1B138A60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D55D-3F72-4889-8BC5-9156C229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7ECD-3FC1-46D8-9CA3-D0DB7AE66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9B201-0BA6-40B9-82F2-31184B05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E3A7-3C2F-4D6F-B689-CE75AAD1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AB5D7-4057-4EC0-9736-48E8EA71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65F3-E75A-4356-B587-0C512231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38D1A-6C4F-4A24-8823-4B19FDE8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ED680-EE21-4C12-9075-AE23ACE8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5ADFA-1A1C-450F-8FA5-15418AB9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35A5A-C104-41A7-8689-D34C4D6B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F2E8-9D5A-4ABF-98A9-17DFBBF9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D3C4-5257-4588-8A41-6D6C1F5E2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97654-B0C1-49ED-9FFE-52A9B49D4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9D033-56AE-4B7A-8841-3C13DF21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436D-4660-423D-8231-0BEF7C33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17914-DF9E-4710-ACB8-1E742E89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1FE5-7EFF-44CF-8B51-A0110CAA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F3255-3D5F-4A23-AA33-138D510CA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4F8F1-F863-4277-ACC1-8C640334E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082E6-EE71-4C05-ACE5-4742D416D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EFB9C-3F06-413C-9894-B898F8742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0720-B1D0-45C8-867F-80B823B7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B393E-8DF2-4702-B140-EA51406B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BCFB0-6C33-433B-B477-DB76750E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D466-BB16-4F07-8950-092AC264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A0C55-46D4-4370-8D09-A47716E1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50A08-3DF9-4A08-A2D8-908F2D4F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2739B-ED39-4BC7-BD87-401C97D9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B1751-A1E2-403D-845C-2F270FC7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32573-24E0-465F-A522-CF4CEE1E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63DB6-EA9A-4693-8433-9C5C06CF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0D65-9679-4C16-9356-25DD5DD0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F16D-2613-4ED2-A9D1-79CAA9B5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EB7E2-D160-4879-BE36-023525E9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E7944-8595-49F1-8FD1-7A2E6F3A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E15AA-2460-4F95-8EA5-811FFA56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094AD-EE17-423D-BE01-469765C7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8295-B243-4E05-9F01-1E4FC5EA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F57BD-FE1B-466A-8763-5B5F6FBCF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31B73-5379-46A6-933B-AC848FAC1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E274-8617-49EB-9E28-5F8C0C57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1A9CE-3D44-4E08-ACF2-617065FB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9BFAD-A5E9-47F3-9243-3ADCBF96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4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90F5B-F8F6-4502-915F-F35AE537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352CA-B69C-43EE-BD67-2F8DC0C15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EF608-33E4-41A9-9CD4-20FEDDEA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FDB2-881F-4E97-8F38-D55DFB58BE4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421E-B1D9-4F13-9D6E-40C95E1F2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A7895-BC46-4E5B-896F-84BD3186A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76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BB17-AF13-4594-AE00-FE2706E1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8901"/>
            <a:ext cx="11963400" cy="1181099"/>
          </a:xfrm>
        </p:spPr>
        <p:txBody>
          <a:bodyPr/>
          <a:lstStyle/>
          <a:p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 FELL Double Pica SC" panose="02000000000000000000" pitchFamily="2" charset="0"/>
                <a:ea typeface="+mj-ea"/>
                <a:cs typeface="+mj-cs"/>
              </a:rPr>
              <a:t>Hosea – The 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6D23-5CDE-4471-B984-DE5BF55B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269999"/>
            <a:ext cx="11963400" cy="5499099"/>
          </a:xfrm>
        </p:spPr>
        <p:txBody>
          <a:bodyPr>
            <a:normAutofit/>
          </a:bodyPr>
          <a:lstStyle/>
          <a:p>
            <a:r>
              <a:rPr lang="en-US" sz="4000" dirty="0"/>
              <a:t>His call by God was to “marry a woman of whoredom” </a:t>
            </a:r>
          </a:p>
          <a:p>
            <a:r>
              <a:rPr lang="en-US" sz="4000" dirty="0"/>
              <a:t>Hosea mentions four kings of Judah (Uzziah, Jotham, Ahaz, and Hezekiah)</a:t>
            </a:r>
          </a:p>
          <a:p>
            <a:r>
              <a:rPr lang="en-US" sz="4000" dirty="0"/>
              <a:t>He only mentions Jeroboam II in the North</a:t>
            </a:r>
          </a:p>
          <a:p>
            <a:r>
              <a:rPr lang="en-US" sz="4000" dirty="0"/>
              <a:t>His time frame is about 767-686 BC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15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BB17-AF13-4594-AE00-FE2706E1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8901"/>
            <a:ext cx="11963400" cy="1181099"/>
          </a:xfrm>
        </p:spPr>
        <p:txBody>
          <a:bodyPr/>
          <a:lstStyle/>
          <a:p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 FELL Double Pica SC" panose="02000000000000000000" pitchFamily="2" charset="0"/>
                <a:ea typeface="+mj-ea"/>
                <a:cs typeface="+mj-cs"/>
              </a:rPr>
              <a:t>Hosea – The Message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6D23-5CDE-4471-B984-DE5BF55B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269999"/>
            <a:ext cx="11963400" cy="5499099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Theme is God’s love for a sinful people</a:t>
            </a:r>
          </a:p>
          <a:p>
            <a:r>
              <a:rPr lang="en-US" sz="4000" dirty="0"/>
              <a:t>Structure of the book</a:t>
            </a:r>
          </a:p>
          <a:p>
            <a:pPr lvl="1"/>
            <a:r>
              <a:rPr lang="en-US" sz="3600" dirty="0"/>
              <a:t>1-3 Hosea and his wife</a:t>
            </a:r>
          </a:p>
          <a:p>
            <a:pPr lvl="1"/>
            <a:r>
              <a:rPr lang="en-US" sz="3600" dirty="0"/>
              <a:t>4-6:3 Lack of spiritual knowledge</a:t>
            </a:r>
          </a:p>
          <a:p>
            <a:pPr lvl="1"/>
            <a:r>
              <a:rPr lang="en-US" sz="3600" dirty="0"/>
              <a:t>6:4-11:11 Lack of brotherly love</a:t>
            </a:r>
          </a:p>
          <a:p>
            <a:pPr lvl="1"/>
            <a:r>
              <a:rPr lang="en-US" sz="3600" dirty="0"/>
              <a:t>11:12-14:9 Lack of covenant faithfulness</a:t>
            </a:r>
            <a:endParaRPr lang="en-US" sz="4000" dirty="0"/>
          </a:p>
          <a:p>
            <a:r>
              <a:rPr lang="en-US" sz="4000" dirty="0"/>
              <a:t>Similarities with Amos</a:t>
            </a:r>
          </a:p>
          <a:p>
            <a:pPr lvl="1"/>
            <a:r>
              <a:rPr lang="en-US" sz="3600" dirty="0"/>
              <a:t>Relationship with God demands responsibility</a:t>
            </a:r>
          </a:p>
          <a:p>
            <a:pPr lvl="1"/>
            <a:r>
              <a:rPr lang="en-US" sz="3600" dirty="0"/>
              <a:t>Assyria will be God tool of punishment</a:t>
            </a:r>
          </a:p>
          <a:p>
            <a:pPr lvl="1"/>
            <a:r>
              <a:rPr lang="en-US" sz="3600" dirty="0"/>
              <a:t>Opposition to hypocritical formalism</a:t>
            </a:r>
          </a:p>
          <a:p>
            <a:pPr lvl="1"/>
            <a:r>
              <a:rPr lang="en-US" sz="3600" dirty="0"/>
              <a:t>New beginning after judgement</a:t>
            </a:r>
          </a:p>
        </p:txBody>
      </p:sp>
    </p:spTree>
    <p:extLst>
      <p:ext uri="{BB962C8B-B14F-4D97-AF65-F5344CB8AC3E}">
        <p14:creationId xmlns:p14="http://schemas.microsoft.com/office/powerpoint/2010/main" val="24585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000" dirty="0"/>
              <a:t>Hosea and his faithless wife 1:1-3:5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sz="3600" dirty="0"/>
              <a:t>An unusual marriage 1:1-3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sz="3600" dirty="0"/>
              <a:t>Symbolic family 1:4-9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Jezreel 1:4-5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Lo-</a:t>
            </a:r>
            <a:r>
              <a:rPr lang="en-US" sz="3200" dirty="0" err="1"/>
              <a:t>ruhamah</a:t>
            </a:r>
            <a:r>
              <a:rPr lang="en-US" sz="3200" dirty="0"/>
              <a:t> 1:6-7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Lo-</a:t>
            </a:r>
            <a:r>
              <a:rPr lang="en-US" sz="3200" dirty="0" err="1"/>
              <a:t>ammi</a:t>
            </a:r>
            <a:r>
              <a:rPr lang="en-US" sz="3200" dirty="0"/>
              <a:t> 1:8-9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sz="3600" dirty="0"/>
              <a:t>Reversal on the names 1:10-2:1</a:t>
            </a:r>
          </a:p>
        </p:txBody>
      </p:sp>
    </p:spTree>
    <p:extLst>
      <p:ext uri="{BB962C8B-B14F-4D97-AF65-F5344CB8AC3E}">
        <p14:creationId xmlns:p14="http://schemas.microsoft.com/office/powerpoint/2010/main" val="32502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000" dirty="0"/>
              <a:t>Hosea and his faithless wife 1:1-3:5</a:t>
            </a:r>
          </a:p>
          <a:p>
            <a:pPr marL="1314450" lvl="1" indent="-857250">
              <a:buFont typeface="+mj-lt"/>
              <a:buAutoNum type="alphaUcPeriod" startAt="4"/>
            </a:pPr>
            <a:r>
              <a:rPr lang="en-US" sz="3600" dirty="0"/>
              <a:t>Metaphor, the adulterous wife 2:2-7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Her shamelessness 2:2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Her punishment 2:3-4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Her behavior 2:5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Her future repentance 2:6-7</a:t>
            </a:r>
          </a:p>
          <a:p>
            <a:pPr marL="1314450" lvl="1" indent="-857250">
              <a:buFont typeface="+mj-lt"/>
              <a:buAutoNum type="alphaUcPeriod" startAt="4"/>
            </a:pPr>
            <a:r>
              <a:rPr lang="en-US" sz="3600" dirty="0"/>
              <a:t>Illustration, perverted prosperity 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Source of prosperity ignored 2:8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Removal of prosperity threatened 2:9-11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Abuse of prosperity 2:12-13</a:t>
            </a:r>
          </a:p>
        </p:txBody>
      </p:sp>
    </p:spTree>
    <p:extLst>
      <p:ext uri="{BB962C8B-B14F-4D97-AF65-F5344CB8AC3E}">
        <p14:creationId xmlns:p14="http://schemas.microsoft.com/office/powerpoint/2010/main" val="6714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600" dirty="0"/>
              <a:t>Hosea and his faithless wife 1:1-3:5</a:t>
            </a:r>
          </a:p>
          <a:p>
            <a:pPr marL="1314450" lvl="1" indent="-857250">
              <a:buFont typeface="+mj-lt"/>
              <a:buAutoNum type="alphaUcPeriod" startAt="6"/>
            </a:pPr>
            <a:r>
              <a:rPr lang="en-US" sz="3600" dirty="0"/>
              <a:t>Imagery of future restoration 2:14-23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dirty="0"/>
              <a:t>New courtship 2:14-15a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dirty="0"/>
              <a:t>New response 2:15b-17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dirty="0"/>
              <a:t>New covenant 2:18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dirty="0"/>
              <a:t>New marriage 2:19-20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dirty="0"/>
              <a:t>New prosperity 2:21-22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dirty="0"/>
              <a:t>New privilege 2:23</a:t>
            </a:r>
          </a:p>
        </p:txBody>
      </p:sp>
    </p:spTree>
    <p:extLst>
      <p:ext uri="{BB962C8B-B14F-4D97-AF65-F5344CB8AC3E}">
        <p14:creationId xmlns:p14="http://schemas.microsoft.com/office/powerpoint/2010/main" val="36834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000" dirty="0"/>
              <a:t>Hosea and his faithless wife 1:1-3:5</a:t>
            </a:r>
          </a:p>
          <a:p>
            <a:pPr marL="1314450" lvl="1" indent="-857250">
              <a:buFont typeface="+mj-lt"/>
              <a:buAutoNum type="alphaUcPeriod" startAt="7"/>
            </a:pPr>
            <a:r>
              <a:rPr lang="en-US" sz="4000" dirty="0"/>
              <a:t>Actions of love 3:1-5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4000" dirty="0"/>
              <a:t>Love for a fallen woman 3:1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4000" dirty="0"/>
              <a:t>Loving discipline 3:2-3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4000" dirty="0"/>
              <a:t>Symbolic significance 3:4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4000" dirty="0"/>
              <a:t>Anticipation 3:5</a:t>
            </a:r>
          </a:p>
        </p:txBody>
      </p:sp>
    </p:spTree>
    <p:extLst>
      <p:ext uri="{BB962C8B-B14F-4D97-AF65-F5344CB8AC3E}">
        <p14:creationId xmlns:p14="http://schemas.microsoft.com/office/powerpoint/2010/main" val="33319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61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D1752-30FC-489D-ABC4-B05778999FEF}"/>
              </a:ext>
            </a:extLst>
          </p:cNvPr>
          <p:cNvSpPr txBox="1"/>
          <p:nvPr/>
        </p:nvSpPr>
        <p:spPr>
          <a:xfrm>
            <a:off x="79717" y="1584960"/>
            <a:ext cx="119950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IM FELL Double Pica SC" panose="02000000000000000000" pitchFamily="2" charset="0"/>
              </a:rPr>
              <a:t>Minor Prophets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4280B-A154-44E9-B765-BF8303156313}"/>
              </a:ext>
            </a:extLst>
          </p:cNvPr>
          <p:cNvSpPr txBox="1"/>
          <p:nvPr/>
        </p:nvSpPr>
        <p:spPr>
          <a:xfrm>
            <a:off x="0" y="2851682"/>
            <a:ext cx="11995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latin typeface="IM FELL Double Pica SC" panose="02000000000000000000" pitchFamily="2" charset="0"/>
              </a:rPr>
              <a:t>Hosea - Jonah</a:t>
            </a:r>
          </a:p>
        </p:txBody>
      </p:sp>
    </p:spTree>
    <p:extLst>
      <p:ext uri="{BB962C8B-B14F-4D97-AF65-F5344CB8AC3E}">
        <p14:creationId xmlns:p14="http://schemas.microsoft.com/office/powerpoint/2010/main" val="404192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Minor Prophets In 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4000" dirty="0"/>
              <a:t>Obadiah - 845 BC</a:t>
            </a:r>
          </a:p>
          <a:p>
            <a:pPr marL="0" indent="0">
              <a:buNone/>
            </a:pPr>
            <a:r>
              <a:rPr lang="en-US" sz="4000" dirty="0"/>
              <a:t>Joel - 835 BC</a:t>
            </a:r>
          </a:p>
          <a:p>
            <a:pPr marL="0" indent="0">
              <a:buNone/>
            </a:pPr>
            <a:r>
              <a:rPr lang="en-US" sz="4000" dirty="0"/>
              <a:t>Jonah - 755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Amos - 752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Hosea - 725 BC</a:t>
            </a:r>
          </a:p>
        </p:txBody>
      </p:sp>
    </p:spTree>
    <p:extLst>
      <p:ext uri="{BB962C8B-B14F-4D97-AF65-F5344CB8AC3E}">
        <p14:creationId xmlns:p14="http://schemas.microsoft.com/office/powerpoint/2010/main" val="404208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Message of the Prophets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Obadiah</a:t>
            </a:r>
            <a:r>
              <a:rPr lang="en-US" sz="7200" dirty="0"/>
              <a:t>: </a:t>
            </a:r>
            <a:r>
              <a:rPr lang="en-US" sz="6000" dirty="0"/>
              <a:t>The Destruction of Edom</a:t>
            </a:r>
          </a:p>
          <a:p>
            <a:pPr marL="0" indent="0">
              <a:buNone/>
            </a:pPr>
            <a:r>
              <a:rPr lang="en-US" sz="6600" dirty="0"/>
              <a:t>Joel: </a:t>
            </a:r>
            <a:r>
              <a:rPr lang="en-US" sz="6000" dirty="0"/>
              <a:t>Call to repentance with locusts</a:t>
            </a:r>
          </a:p>
          <a:p>
            <a:pPr marL="0" indent="0">
              <a:buNone/>
            </a:pPr>
            <a:r>
              <a:rPr lang="en-US" sz="6000" dirty="0"/>
              <a:t>Jonah: God’s concern for the sinner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0038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Outline of Amos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/>
          <a:lstStyle/>
          <a:p>
            <a:pPr marL="857250" indent="-857250">
              <a:buFont typeface="+mj-lt"/>
              <a:buAutoNum type="romanUcPeriod" startAt="8"/>
            </a:pPr>
            <a:r>
              <a:rPr lang="en-US" sz="4000" dirty="0"/>
              <a:t>“Seek Me that you may live” 5:1-9</a:t>
            </a:r>
          </a:p>
          <a:p>
            <a:pPr marL="857250" indent="-857250">
              <a:buFont typeface="+mj-lt"/>
              <a:buAutoNum type="romanUcPeriod" startAt="8"/>
            </a:pPr>
            <a:endParaRPr lang="en-US" sz="4000" dirty="0"/>
          </a:p>
          <a:p>
            <a:pPr marL="857250" indent="-857250">
              <a:buFont typeface="+mj-lt"/>
              <a:buAutoNum type="romanUcPeriod" startAt="8"/>
            </a:pPr>
            <a:r>
              <a:rPr lang="en-US" sz="4000" dirty="0"/>
              <a:t>“Seek good and not evil” 5:10-17</a:t>
            </a:r>
          </a:p>
          <a:p>
            <a:pPr marL="857250" indent="-857250">
              <a:buFont typeface="+mj-lt"/>
              <a:buAutoNum type="romanUcPeriod" startAt="8"/>
            </a:pPr>
            <a:endParaRPr lang="en-US" sz="4000" dirty="0"/>
          </a:p>
          <a:p>
            <a:pPr marL="857250" indent="-857250">
              <a:buFont typeface="+mj-lt"/>
              <a:buAutoNum type="romanUcPeriod" startAt="8"/>
            </a:pPr>
            <a:r>
              <a:rPr lang="en-US" sz="4000" dirty="0"/>
              <a:t>Day of the Lord and detestable worship 5:18-27</a:t>
            </a:r>
          </a:p>
          <a:p>
            <a:pPr marL="857250" indent="-857250">
              <a:buFont typeface="+mj-lt"/>
              <a:buAutoNum type="romanUcPeriod" startAt="8"/>
            </a:pPr>
            <a:endParaRPr lang="en-US" sz="4000" dirty="0"/>
          </a:p>
          <a:p>
            <a:pPr marL="857250" indent="-857250">
              <a:buFont typeface="+mj-lt"/>
              <a:buAutoNum type="romanUcPeriod" startAt="8"/>
            </a:pPr>
            <a:r>
              <a:rPr lang="en-US" sz="4000" dirty="0"/>
              <a:t>Israel’s false sense of Security 6:1-14</a:t>
            </a:r>
          </a:p>
        </p:txBody>
      </p:sp>
    </p:spTree>
    <p:extLst>
      <p:ext uri="{BB962C8B-B14F-4D97-AF65-F5344CB8AC3E}">
        <p14:creationId xmlns:p14="http://schemas.microsoft.com/office/powerpoint/2010/main" val="302592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Outline of Amos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/>
          <a:lstStyle/>
          <a:p>
            <a:pPr marL="857250" indent="-857250">
              <a:buFont typeface="+mj-lt"/>
              <a:buAutoNum type="romanUcPeriod" startAt="12"/>
            </a:pPr>
            <a:r>
              <a:rPr lang="en-US" sz="4000" dirty="0"/>
              <a:t>Visions of Amos 7:1-9</a:t>
            </a:r>
          </a:p>
          <a:p>
            <a:pPr marL="857250" indent="-857250">
              <a:buFont typeface="+mj-lt"/>
              <a:buAutoNum type="romanUcPeriod" startAt="12"/>
            </a:pPr>
            <a:endParaRPr lang="en-US" sz="4000" dirty="0"/>
          </a:p>
          <a:p>
            <a:pPr marL="857250" indent="-857250">
              <a:buFont typeface="+mj-lt"/>
              <a:buAutoNum type="romanUcPeriod" startAt="12"/>
            </a:pPr>
            <a:r>
              <a:rPr lang="en-US" sz="4000" dirty="0"/>
              <a:t>Amos accused and acquitted 7:10-17</a:t>
            </a:r>
          </a:p>
          <a:p>
            <a:pPr marL="857250" indent="-857250">
              <a:buFont typeface="+mj-lt"/>
              <a:buAutoNum type="romanUcPeriod" startAt="12"/>
            </a:pPr>
            <a:endParaRPr lang="en-US" sz="4000" dirty="0"/>
          </a:p>
          <a:p>
            <a:pPr marL="857250" indent="-857250">
              <a:buFont typeface="+mj-lt"/>
              <a:buAutoNum type="romanUcPeriod" startAt="12"/>
            </a:pPr>
            <a:r>
              <a:rPr lang="en-US" sz="4000" dirty="0"/>
              <a:t>Basket of summer fruit 8:1-3</a:t>
            </a:r>
          </a:p>
          <a:p>
            <a:pPr marL="857250" indent="-857250">
              <a:buFont typeface="+mj-lt"/>
              <a:buAutoNum type="romanUcPeriod" startAt="12"/>
            </a:pPr>
            <a:endParaRPr lang="en-US" sz="4000" dirty="0"/>
          </a:p>
          <a:p>
            <a:pPr marL="857250" indent="-857250">
              <a:buFont typeface="+mj-lt"/>
              <a:buAutoNum type="romanUcPeriod" startAt="12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103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Outline of Amos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/>
          <a:lstStyle/>
          <a:p>
            <a:pPr marL="857250" indent="-857250">
              <a:buFont typeface="+mj-lt"/>
              <a:buAutoNum type="romanUcPeriod" startAt="15"/>
            </a:pPr>
            <a:r>
              <a:rPr lang="en-US" sz="4000" dirty="0"/>
              <a:t>Greed and Judgement 8:4-14</a:t>
            </a:r>
          </a:p>
          <a:p>
            <a:pPr marL="857250" indent="-857250">
              <a:buFont typeface="+mj-lt"/>
              <a:buAutoNum type="romanUcPeriod" startAt="15"/>
            </a:pPr>
            <a:endParaRPr lang="en-US" sz="4000" dirty="0"/>
          </a:p>
          <a:p>
            <a:pPr marL="857250" indent="-857250">
              <a:buFont typeface="+mj-lt"/>
              <a:buAutoNum type="romanUcPeriod" startAt="15"/>
            </a:pPr>
            <a:r>
              <a:rPr lang="en-US" sz="4000" dirty="0"/>
              <a:t>No Hiding from the Judgement 9:1-10</a:t>
            </a:r>
          </a:p>
          <a:p>
            <a:pPr marL="857250" indent="-857250">
              <a:buFont typeface="+mj-lt"/>
              <a:buAutoNum type="romanUcPeriod" startAt="15"/>
            </a:pPr>
            <a:endParaRPr lang="en-US" sz="4000" dirty="0"/>
          </a:p>
          <a:p>
            <a:pPr marL="857250" indent="-857250">
              <a:buFont typeface="+mj-lt"/>
              <a:buAutoNum type="romanUcPeriod" startAt="15"/>
            </a:pPr>
            <a:r>
              <a:rPr lang="en-US" sz="4000" dirty="0"/>
              <a:t>Promise of Restoration 9:11-15</a:t>
            </a:r>
          </a:p>
          <a:p>
            <a:pPr marL="857250" indent="-857250">
              <a:buFont typeface="+mj-lt"/>
              <a:buAutoNum type="romanUcPeriod" startAt="15"/>
            </a:pPr>
            <a:endParaRPr lang="en-US" sz="4000" dirty="0"/>
          </a:p>
          <a:p>
            <a:pPr marL="857250" indent="-857250">
              <a:buFont typeface="+mj-lt"/>
              <a:buAutoNum type="romanUcPeriod" startAt="15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17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Message of the Prophets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Obadiah</a:t>
            </a:r>
            <a:r>
              <a:rPr lang="en-US" sz="7200" dirty="0"/>
              <a:t>: </a:t>
            </a:r>
            <a:r>
              <a:rPr lang="en-US" sz="6000" dirty="0"/>
              <a:t>The Destruction of Edom</a:t>
            </a:r>
          </a:p>
          <a:p>
            <a:pPr marL="0" indent="0">
              <a:buNone/>
            </a:pPr>
            <a:r>
              <a:rPr lang="en-US" sz="6600" dirty="0"/>
              <a:t>Joel: </a:t>
            </a:r>
            <a:r>
              <a:rPr lang="en-US" sz="6000" dirty="0"/>
              <a:t>Call to repentance with locusts</a:t>
            </a:r>
          </a:p>
          <a:p>
            <a:pPr marL="0" indent="0">
              <a:buNone/>
            </a:pPr>
            <a:r>
              <a:rPr lang="en-US" sz="6000" dirty="0"/>
              <a:t>Jonah: God’s concern for the sinner</a:t>
            </a:r>
          </a:p>
          <a:p>
            <a:pPr marL="0" indent="0">
              <a:buNone/>
            </a:pPr>
            <a:r>
              <a:rPr lang="en-US" sz="6000" dirty="0"/>
              <a:t>Amos: Destruction-Captivity of Israel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017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BB17-AF13-4594-AE00-FE2706E1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8901"/>
            <a:ext cx="11963400" cy="1181099"/>
          </a:xfrm>
        </p:spPr>
        <p:txBody>
          <a:bodyPr/>
          <a:lstStyle/>
          <a:p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 FELL Double Pica SC" panose="02000000000000000000" pitchFamily="2" charset="0"/>
                <a:ea typeface="+mj-ea"/>
                <a:cs typeface="+mj-cs"/>
              </a:rPr>
              <a:t>Hosea – The 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6D23-5CDE-4471-B984-DE5BF55B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269999"/>
            <a:ext cx="11963400" cy="5499099"/>
          </a:xfrm>
        </p:spPr>
        <p:txBody>
          <a:bodyPr>
            <a:normAutofit/>
          </a:bodyPr>
          <a:lstStyle/>
          <a:p>
            <a:r>
              <a:rPr lang="en-US" sz="4000" dirty="0"/>
              <a:t>His name means salvation or help</a:t>
            </a:r>
          </a:p>
          <a:p>
            <a:r>
              <a:rPr lang="en-US" sz="4000" dirty="0"/>
              <a:t>Citizen of the Northern Kingdom</a:t>
            </a:r>
          </a:p>
          <a:p>
            <a:r>
              <a:rPr lang="en-US" sz="4000" dirty="0"/>
              <a:t>His occupation is unknown</a:t>
            </a:r>
          </a:p>
          <a:p>
            <a:r>
              <a:rPr lang="en-US" sz="4000" dirty="0"/>
              <a:t>Married to Gomer and had three children Jezreel, Lo-</a:t>
            </a:r>
            <a:r>
              <a:rPr lang="en-US" sz="4000" dirty="0" err="1"/>
              <a:t>ruhamah</a:t>
            </a:r>
            <a:r>
              <a:rPr lang="en-US" sz="4000" dirty="0"/>
              <a:t> and Lo-</a:t>
            </a:r>
            <a:r>
              <a:rPr lang="en-US" sz="4000" dirty="0" err="1"/>
              <a:t>ammi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7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444</Words>
  <Application>Microsoft Office PowerPoint</Application>
  <PresentationFormat>Widescreen</PresentationFormat>
  <Paragraphs>111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 Light</vt:lpstr>
      <vt:lpstr>IM FELL Double Pica SC</vt:lpstr>
      <vt:lpstr>Calibri</vt:lpstr>
      <vt:lpstr>Office Theme</vt:lpstr>
      <vt:lpstr>PowerPoint Presentation</vt:lpstr>
      <vt:lpstr>PowerPoint Presentation</vt:lpstr>
      <vt:lpstr>Minor Prophets In Our Study</vt:lpstr>
      <vt:lpstr>Message of the Prophets</vt:lpstr>
      <vt:lpstr>Outline of Amos</vt:lpstr>
      <vt:lpstr>Outline of Amos</vt:lpstr>
      <vt:lpstr>Outline of Amos</vt:lpstr>
      <vt:lpstr>Message of the Prophets</vt:lpstr>
      <vt:lpstr>Hosea – The Man</vt:lpstr>
      <vt:lpstr>Hosea – The Mission</vt:lpstr>
      <vt:lpstr>Hosea – The Message</vt:lpstr>
      <vt:lpstr>Outline of Hosea</vt:lpstr>
      <vt:lpstr>Outline of Hosea</vt:lpstr>
      <vt:lpstr>Outline of Hosea</vt:lpstr>
      <vt:lpstr>Outline of Hosea</vt:lpstr>
      <vt:lpstr>Outline of Hosea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72</cp:revision>
  <cp:lastPrinted>2021-02-24T16:46:32Z</cp:lastPrinted>
  <dcterms:created xsi:type="dcterms:W3CDTF">2021-01-20T19:04:38Z</dcterms:created>
  <dcterms:modified xsi:type="dcterms:W3CDTF">2021-02-24T16:47:28Z</dcterms:modified>
</cp:coreProperties>
</file>