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C794-5221-4AD4-A7D4-19F5F2ED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9DEBD-145D-4ACE-95A2-1D81C825A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AEA00-8C2A-419D-8E58-C2FF485A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0CC3A-1C83-42B5-8DEF-1293CD63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0DF37-4A7D-4E7E-8FC6-CF8C025C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D4F275-A972-4760-8027-4199E69D9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1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84B7-C679-4489-96B4-491A8E41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5081F-CC6B-43F8-8C6B-966EAC28B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601E8-2622-4756-841D-DC8CA039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09BB-273A-4C93-8B24-F51CFE29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E8F03-1591-462F-8C57-AAD51F4D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F6E1F-21E3-4B3F-AE21-94F32F82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CCAB-EA5C-4B0B-8A12-5216277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080E7-38D7-42D0-945A-242B5A03A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C09B-0367-4B89-A116-786FA6D9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E58E8-D5BE-4ECE-ADDA-62198ECD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1FFA-05D1-4434-A112-EE7A277F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616DF-398A-41BB-ADC7-BE202B9D6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DBFF9-4440-4510-B9AB-F31349D15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396EE-7E81-41A3-A785-D03CDBB1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8F17-09B0-46B1-ACA5-FC1A9D94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7C50-FADC-43D3-9114-6ADB34CE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surface with text&#10;&#10;Description automatically generated with low confidence">
            <a:extLst>
              <a:ext uri="{FF2B5EF4-FFF2-40B4-BE49-F238E27FC236}">
                <a16:creationId xmlns:a16="http://schemas.microsoft.com/office/drawing/2014/main" id="{9E43105F-8786-4A48-B5B3-E630183DA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8BC9-E0CE-49D9-8006-776C64FD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611980"/>
            <a:ext cx="11835926" cy="52460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84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surface with white text&#10;&#10;Description automatically generated with low confidence">
            <a:extLst>
              <a:ext uri="{FF2B5EF4-FFF2-40B4-BE49-F238E27FC236}">
                <a16:creationId xmlns:a16="http://schemas.microsoft.com/office/drawing/2014/main" id="{072DE100-3A10-43F1-BD3A-3D687EFAF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8BC9-E0CE-49D9-8006-776C64FD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611980"/>
            <a:ext cx="11835926" cy="52460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65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A838-9817-4694-B527-DC9F0437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7A1D-5D0A-46B7-8DC9-E3B167FC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6D4F-B817-4126-BD12-05CF339E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FCA0A-49FB-4369-8AE3-928D6DA1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DE19-960A-49DC-8313-70FB1A5F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2C2F-4A6D-4288-98F3-44E941E5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F5F1-52A4-40B9-ADDD-DA1027A0B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A1979-E4E2-4605-A1C5-60FCB397F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F71A0-D21D-4A94-B835-62921447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57541-6A18-4D27-85B8-8C76C5DC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FCEBE-044D-494A-BEE8-EFFAFE8A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29AD-4FA3-40DC-AF59-27D0FD17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966BF-B328-416B-9549-926DE792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D305-0C3E-4E36-A0D2-0A602E30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BBED2-D1FB-4B35-97BF-F819C890E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B7D31-52D3-4029-B22B-6B1B02BD3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10941-5172-40BA-BCDD-C3B1C027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A1AF6-3391-44B6-96E9-D296DEDB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1EEF9-BB77-471C-BC37-310083AC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CA30-220A-49BD-8AA0-5A7E3A35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9C5B8-F2A8-4AA1-ADB3-7FB251B3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21C12-4F16-463E-9855-F1E67686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E501A-3668-48CB-BB5D-70B68162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68541-477D-4A3F-AC00-B48B826A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F6296-C4DE-478D-8332-75643135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E2222-B666-44A7-93D9-B20B0438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9619-8979-44AF-BFEA-991050AE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F01B-3CC8-4BA3-AAC2-34F83AD0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6BBA2-E3C1-4A57-A08E-DAE2E27E7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D62C8-6C5C-4E9F-AEBB-24409B4A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B944-09BD-4152-9722-1E1D3482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53CEA-E84B-48F9-A833-A55BBF89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0464D-F49D-41E1-92C5-1FA26D46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FB515-5FDA-4C15-A530-D5111F7D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61B4-ED02-4E8A-96F0-4C6D77E40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2A79-ADD0-48DA-822D-7BC97289422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5D6C1-C34A-47AB-846D-F057F6F63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38A6-014B-4E22-BB12-5D8F9C303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3164-3A6B-4AEF-B6E6-EA18CB69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23FFB6AE-93BA-439F-B7EB-9311A614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3A32E30-2357-4A3A-8B71-510F5663C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t="86742" r="32821"/>
          <a:stretch/>
        </p:blipFill>
        <p:spPr>
          <a:xfrm>
            <a:off x="3913239" y="5948516"/>
            <a:ext cx="4277032" cy="9092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62611CE-228E-46EC-B934-E7C5317AE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8172" r="15645" b="75771"/>
          <a:stretch/>
        </p:blipFill>
        <p:spPr>
          <a:xfrm>
            <a:off x="1887794" y="560438"/>
            <a:ext cx="8396748" cy="1101213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6BEB2E7-FFC0-4467-B95B-02F0DDDA7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21646" r="27417" b="67600"/>
          <a:stretch/>
        </p:blipFill>
        <p:spPr>
          <a:xfrm>
            <a:off x="3313470" y="1484672"/>
            <a:ext cx="5535561" cy="73741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AA5337-935E-4AC0-B3D0-0E950CB682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21649" r="24677" b="36201"/>
          <a:stretch/>
        </p:blipFill>
        <p:spPr>
          <a:xfrm>
            <a:off x="2880852" y="1484672"/>
            <a:ext cx="6302477" cy="28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74669-C4B5-419D-92EB-1F218737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6" y="1611980"/>
            <a:ext cx="11925335" cy="5246020"/>
          </a:xfrm>
        </p:spPr>
        <p:txBody>
          <a:bodyPr>
            <a:normAutofit/>
          </a:bodyPr>
          <a:lstStyle/>
          <a:p>
            <a:r>
              <a:rPr lang="en-US" dirty="0"/>
              <a:t>Denominationalism is DEVISED of the human mind, not Divine (1:11-12)</a:t>
            </a:r>
          </a:p>
          <a:p>
            <a:pPr lvl="1"/>
            <a:r>
              <a:rPr lang="en-US" dirty="0"/>
              <a:t>“Each of YOU is saying” (cf. Gal. 1:6)</a:t>
            </a:r>
          </a:p>
          <a:p>
            <a:pPr lvl="1"/>
            <a:r>
              <a:rPr lang="en-US" dirty="0"/>
              <a:t>They were all SAYING something different = human origin, not Divine</a:t>
            </a:r>
          </a:p>
          <a:p>
            <a:pPr lvl="1"/>
            <a:r>
              <a:rPr lang="en-US" dirty="0"/>
              <a:t>They were all WEARING different names = human origin, not Divine</a:t>
            </a:r>
          </a:p>
          <a:p>
            <a:r>
              <a:rPr lang="en-US" dirty="0"/>
              <a:t>Denominationalism is DIVISION that is not recognized by God (1:10, 13)</a:t>
            </a:r>
          </a:p>
          <a:p>
            <a:pPr lvl="1"/>
            <a:r>
              <a:rPr lang="en-US" dirty="0"/>
              <a:t>God calls for “NO divisions” (1:10)</a:t>
            </a:r>
          </a:p>
          <a:p>
            <a:pPr lvl="1"/>
            <a:r>
              <a:rPr lang="en-US" dirty="0"/>
              <a:t>Yet, they had “DIVIDED” Christ (1:13)</a:t>
            </a:r>
          </a:p>
          <a:p>
            <a:r>
              <a:rPr lang="en-US" sz="2700" dirty="0"/>
              <a:t>Denominationalism is DISREGARD for the will, authority &amp; words of Christ (1:10)</a:t>
            </a:r>
          </a:p>
          <a:p>
            <a:pPr lvl="1"/>
            <a:r>
              <a:rPr lang="en-US" dirty="0"/>
              <a:t>Paul’s plea is that of Christ Himself (1 Cor. 14:37)</a:t>
            </a:r>
          </a:p>
          <a:p>
            <a:pPr lvl="1"/>
            <a:r>
              <a:rPr lang="en-US" dirty="0"/>
              <a:t>Paul’s plea is made by the authority of Christ (cf. Acts 4:12; Col. 3:17)</a:t>
            </a:r>
          </a:p>
          <a:p>
            <a:pPr lvl="1"/>
            <a:r>
              <a:rPr lang="en-US" dirty="0"/>
              <a:t>Paul’s plea is for the doctrine of Christ (cf. 1 Tim. 1:3; 6:3)</a:t>
            </a:r>
          </a:p>
          <a:p>
            <a:pPr lvl="1"/>
            <a:r>
              <a:rPr lang="en-US" dirty="0"/>
              <a:t>Paul’s plea is in harmony with the prayer of Christ (John 17:20-21)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74669-C4B5-419D-92EB-1F218737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church of Christ COMMENCED by the crucifixion of CHRIST (1:13)</a:t>
            </a:r>
          </a:p>
          <a:p>
            <a:pPr lvl="1"/>
            <a:r>
              <a:rPr lang="en-US" dirty="0"/>
              <a:t>Paul did not start the church because Paul was NOT crucified for it</a:t>
            </a:r>
          </a:p>
          <a:p>
            <a:pPr lvl="1"/>
            <a:r>
              <a:rPr lang="en-US" dirty="0"/>
              <a:t>Christ started the church because He was crucified for it (Acts 20:28; Eph. 5:25)</a:t>
            </a:r>
          </a:p>
          <a:p>
            <a:pPr lvl="1"/>
            <a:r>
              <a:rPr lang="en-US" dirty="0"/>
              <a:t>The church of Christ is PRE-denominational! </a:t>
            </a:r>
          </a:p>
        </p:txBody>
      </p:sp>
    </p:spTree>
    <p:extLst>
      <p:ext uri="{BB962C8B-B14F-4D97-AF65-F5344CB8AC3E}">
        <p14:creationId xmlns:p14="http://schemas.microsoft.com/office/powerpoint/2010/main" val="24952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74669-C4B5-419D-92EB-1F218737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6" y="1611980"/>
            <a:ext cx="12003993" cy="5246020"/>
          </a:xfrm>
        </p:spPr>
        <p:txBody>
          <a:bodyPr>
            <a:normAutofit/>
          </a:bodyPr>
          <a:lstStyle/>
          <a:p>
            <a:r>
              <a:rPr lang="en-US" dirty="0"/>
              <a:t>The church of Christ COMMENCED by the crucifixion of CHRIST (1:13)</a:t>
            </a:r>
          </a:p>
          <a:p>
            <a:r>
              <a:rPr lang="en-US" dirty="0"/>
              <a:t>The church of Christ CONFORMS only to the will, authority and words of CHRIST (1:10)</a:t>
            </a:r>
          </a:p>
          <a:p>
            <a:pPr lvl="1"/>
            <a:r>
              <a:rPr lang="en-US" dirty="0"/>
              <a:t>The church of Christ seeks only the will of Christ (cf. Heb. 11:6)</a:t>
            </a:r>
          </a:p>
          <a:p>
            <a:pPr lvl="1"/>
            <a:r>
              <a:rPr lang="en-US" dirty="0"/>
              <a:t>The church of Christ submits only to the authority of Christ (cf. Eph. 5:23)</a:t>
            </a:r>
          </a:p>
          <a:p>
            <a:pPr lvl="1"/>
            <a:r>
              <a:rPr lang="en-US" dirty="0"/>
              <a:t>The church of Christ speaks only the words of Christ (cf. 1 Pet. 4:11)</a:t>
            </a:r>
          </a:p>
          <a:p>
            <a:pPr lvl="1"/>
            <a:r>
              <a:rPr lang="en-US" dirty="0"/>
              <a:t>The church of Christ sticks only to the mind and decisions </a:t>
            </a:r>
            <a:r>
              <a:rPr lang="en-US"/>
              <a:t>of Christ (</a:t>
            </a:r>
            <a:r>
              <a:rPr lang="en-US" dirty="0"/>
              <a:t>cf. Phil. 1:27)</a:t>
            </a:r>
          </a:p>
          <a:p>
            <a:pPr lvl="1"/>
            <a:r>
              <a:rPr lang="en-US" sz="2300" dirty="0"/>
              <a:t>The only way for “ALL” to “speak the same thing” is for ALL to speak what the Bible speaks!</a:t>
            </a:r>
          </a:p>
          <a:p>
            <a:pPr marL="914400" lvl="2"/>
            <a:r>
              <a:rPr lang="en-US" sz="2300" dirty="0"/>
              <a:t>And NOT adding to, taking from or modifying Christ’s doctrine (Rev. 22:18-19; Gal. 1:8-9)</a:t>
            </a:r>
          </a:p>
          <a:p>
            <a:pPr marL="914400" lvl="2"/>
            <a:r>
              <a:rPr lang="en-US" sz="2300" dirty="0"/>
              <a:t>And NOT accepting any teaching that is contrary to Christ’s doctrine (2 John 9-11)</a:t>
            </a:r>
          </a:p>
          <a:p>
            <a:pPr lvl="1"/>
            <a:r>
              <a:rPr lang="en-US" dirty="0"/>
              <a:t>If the church deviates from Christ’s one doctrine, it ceases to be His church (Rev. 2:16)!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74669-C4B5-419D-92EB-1F218737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church of Christ COMMENCED by the crucifixion of CHRIST (1:13)</a:t>
            </a:r>
          </a:p>
          <a:p>
            <a:r>
              <a:rPr lang="en-US" dirty="0"/>
              <a:t>The church of Christ CONFORMS only to the will, authority and words of CHRIST (1:10)</a:t>
            </a:r>
          </a:p>
          <a:p>
            <a:r>
              <a:rPr lang="en-US" dirty="0"/>
              <a:t>The church of Christ CALLS itself only by the name of CHRIST (1:13)</a:t>
            </a:r>
          </a:p>
          <a:p>
            <a:pPr lvl="1"/>
            <a:r>
              <a:rPr lang="en-US" dirty="0"/>
              <a:t>The church of Christ (collectively) wears no other name but His name (cf. Rom. 16:16)</a:t>
            </a:r>
          </a:p>
          <a:p>
            <a:pPr marL="914400" lvl="2"/>
            <a:r>
              <a:rPr lang="en-US" sz="2200" dirty="0"/>
              <a:t>It is a mark of ownership – the church belongs to Him!</a:t>
            </a:r>
          </a:p>
          <a:p>
            <a:pPr lvl="1"/>
            <a:r>
              <a:rPr lang="en-US" dirty="0"/>
              <a:t>The followers of Christ (individually) wear no other name but His name (cf. 1 Pet. 4:16)</a:t>
            </a:r>
          </a:p>
          <a:p>
            <a:pPr marL="914400" lvl="2"/>
            <a:r>
              <a:rPr lang="en-US" sz="2200" dirty="0"/>
              <a:t>It is a mark of ownership – I belong to Him – I am a CHRISTIAN!</a:t>
            </a:r>
          </a:p>
          <a:p>
            <a:pPr lvl="1"/>
            <a:r>
              <a:rPr lang="en-US" dirty="0"/>
              <a:t>Why would a church or a follower wear any other name?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74669-C4B5-419D-92EB-1F218737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6" y="1611980"/>
            <a:ext cx="12003993" cy="5246020"/>
          </a:xfrm>
        </p:spPr>
        <p:txBody>
          <a:bodyPr>
            <a:normAutofit/>
          </a:bodyPr>
          <a:lstStyle/>
          <a:p>
            <a:r>
              <a:rPr lang="en-US" dirty="0"/>
              <a:t>The church of Christ COMMENCED by the crucifixion of CHRIST (1:13)</a:t>
            </a:r>
          </a:p>
          <a:p>
            <a:r>
              <a:rPr lang="en-US" dirty="0"/>
              <a:t>The church of Christ CONFORMS only to the will, authority and words of CHRIST (1:10)</a:t>
            </a:r>
          </a:p>
          <a:p>
            <a:r>
              <a:rPr lang="en-US" dirty="0"/>
              <a:t>The church of Christ CALLS itself only by the name of CHRIST (1:13)</a:t>
            </a:r>
          </a:p>
          <a:p>
            <a:r>
              <a:rPr lang="en-US" dirty="0"/>
              <a:t>The church of Christ CLINGS to the one means of entrance into CHRIST (1:13)</a:t>
            </a:r>
          </a:p>
          <a:p>
            <a:pPr lvl="1"/>
            <a:r>
              <a:rPr lang="en-US" dirty="0"/>
              <a:t>In order to be “of Paul,” two requirements: </a:t>
            </a:r>
          </a:p>
          <a:p>
            <a:pPr marL="914400" lvl="2" indent="0">
              <a:buNone/>
            </a:pPr>
            <a:r>
              <a:rPr lang="en-US" sz="2400" dirty="0"/>
              <a:t>(1) PAUL crucified for you </a:t>
            </a:r>
          </a:p>
          <a:p>
            <a:pPr marL="914400" lvl="2" indent="0">
              <a:buNone/>
            </a:pPr>
            <a:r>
              <a:rPr lang="en-US" sz="2400" dirty="0"/>
              <a:t>(2) YOU baptized in the name of Paul</a:t>
            </a:r>
          </a:p>
          <a:p>
            <a:pPr lvl="1"/>
            <a:r>
              <a:rPr lang="en-US" dirty="0"/>
              <a:t>In order to be “of Christ,” two requirements: </a:t>
            </a:r>
          </a:p>
          <a:p>
            <a:pPr marL="914400" lvl="2" indent="0">
              <a:buNone/>
            </a:pPr>
            <a:r>
              <a:rPr lang="en-US" sz="2400" dirty="0"/>
              <a:t>(1) HIS part: CHRIST crucified for you </a:t>
            </a:r>
          </a:p>
          <a:p>
            <a:pPr marL="914400" lvl="2" indent="0">
              <a:buNone/>
            </a:pPr>
            <a:r>
              <a:rPr lang="en-US" sz="2400" dirty="0"/>
              <a:t>(2) YOUR part: YOU baptized in His name</a:t>
            </a:r>
          </a:p>
          <a:p>
            <a:pPr lvl="1"/>
            <a:r>
              <a:rPr lang="en-US" dirty="0"/>
              <a:t>You MUST be baptized “in the name of Christ” to enter Christ and be saved (cf. Acts 2:38)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5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676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2021-03-13T13:21:12Z</dcterms:created>
  <dcterms:modified xsi:type="dcterms:W3CDTF">2021-03-14T12:42:36Z</dcterms:modified>
</cp:coreProperties>
</file>