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A795-0DD3-4F6C-8D67-B16B9EE2B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BA0F2-D3B8-49EB-BC34-66BAD5F31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9144-5F6E-487D-BDC0-494CAC7C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1AC13-5B24-4B05-B04C-4D8E2101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6F101-D711-4A18-88DE-EDBCE49E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A1AE28CB-B7B9-485D-824D-FD5BEA7E8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7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F173-2A64-4AF9-A107-76258847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4B81-C505-46A8-AA76-6BE292D0D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4860-C006-45B4-9DB1-C0CBF3E3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3B970-5AF2-4C1F-A2FD-5EE18CFC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D10A-F76D-49DE-B482-3B7E1181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46CDE-5596-49A7-BFAC-DF4447995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CE4F0-BCA8-45F0-9042-609A3F25A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89073-BD04-45EA-873C-1AFD0976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6FD09-953E-4408-B9AF-B6AE0CAB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863BB-7A23-47E9-B3B9-B1F492BF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BEF5-4814-4623-9CEE-882CE378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28843" cy="626187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049E4-2947-48C6-80AC-ED41AA94B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82525" cy="4351338"/>
          </a:xfrm>
        </p:spPr>
        <p:txBody>
          <a:bodyPr>
            <a:normAutofit/>
          </a:bodyPr>
          <a:lstStyle>
            <a:lvl1pPr marL="111125" indent="-111125">
              <a:spcBef>
                <a:spcPts val="0"/>
              </a:spcBef>
              <a:defRPr sz="2000" b="1"/>
            </a:lvl1pPr>
            <a:lvl2pPr marL="282575" indent="-168275">
              <a:spcBef>
                <a:spcPts val="0"/>
              </a:spcBef>
              <a:buFont typeface="Calibri" panose="020F0502020204030204" pitchFamily="34" charset="0"/>
              <a:buChar char="‐"/>
              <a:defRPr sz="2000" b="1"/>
            </a:lvl2pPr>
            <a:lvl3pPr>
              <a:spcBef>
                <a:spcPts val="0"/>
              </a:spcBef>
              <a:defRPr sz="1800" b="1"/>
            </a:lvl3pPr>
            <a:lvl4pPr>
              <a:spcBef>
                <a:spcPts val="0"/>
              </a:spcBef>
              <a:defRPr sz="1600" b="1"/>
            </a:lvl4pPr>
            <a:lvl5pPr>
              <a:spcBef>
                <a:spcPts val="0"/>
              </a:spcBef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8837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EE49-DB9F-458F-8AA5-0409061F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15FDE-83AA-4F3D-AE79-C6EDF3760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26E8D-911C-41F4-B97D-4DCF0D98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03263-9B74-438A-905E-3603E372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B75FF-2367-4BA1-A142-4B835E79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8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41DD-DB1C-4343-83CE-ECE817C8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810C-7813-4AE8-8AEE-6F644AEEB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4F220-D50F-4C24-99DD-660A056FE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64695-0693-491F-9B31-0624DB8F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7D7B2-302C-4CE5-A80C-71B06773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6EF0A-2151-467F-AB35-480EB5A8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DB41-A984-4187-9F84-A47AE90C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721D9-7876-4FE2-A27C-600450BEF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21529-47BE-43EA-B8A5-B0CAA0CAE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2D8E3-650C-436A-A3F2-F8F5B712F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9FC43-A595-4861-8C17-376EECCE1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F9D49-71D2-464B-95B8-38610233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2623D-439F-4985-A0D0-050BA5E8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2DB55-476A-4CD2-93F4-3A70550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5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ED6C-8D8B-4A5E-9ACE-4437FBE3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DB922-E232-4E96-8B17-16F1555CA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21DC0-07F0-46EF-91A0-0AA6D627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48FFB-B17D-47BE-80A3-2903F65B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5CA2A-8F79-4727-B7F7-F0B7FE65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0D681-4D63-44A8-B9CC-D837D386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126AC-E470-4CA1-8F00-F6EA31D9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4E28-4D01-49F6-B02E-93A7518F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3BD34-3877-4B51-93E5-E22BC1E27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BB70D-7B21-491F-AC3D-E5F2B3B76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54E6A-7B81-410A-968E-0F4EA482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32006-F176-40DB-A6FE-78674B6F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5E2A5-5165-48A1-9C50-77DD68A6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4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DC55-20C8-4DF5-B8AC-92A18E5A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A112F-E318-4649-87DC-27E6CAC7B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00A79-260F-41FC-ADED-6061A706D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82FFB-05CE-430D-ABB8-297CEBE5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71C3E-AEFE-4DA2-8D81-18D1D35B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9EA64-B85E-4373-9560-F374FE87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0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94B1E-2F2A-433F-BEC0-DBAE68BA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A49C2-73C5-40D9-8583-5FFA014BC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9F97E-1D98-4A4D-BD4F-0F7A3B283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FEB8-F612-4F9A-A8EB-2AB59D18729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0038D-414D-46E2-AC76-30ABE872E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4DAD-8ECB-4AA5-96E7-E61D2D593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2CB0A-760C-4E7B-BAEB-18E45B43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6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F02870D6-AAEF-4B3F-A622-6076D338B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2"/>
          <a:stretch/>
        </p:blipFill>
        <p:spPr>
          <a:xfrm>
            <a:off x="504" y="3174023"/>
            <a:ext cx="12190992" cy="36836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D550-7590-4475-AA82-DEC66D19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21487"/>
            <a:ext cx="2432650" cy="2662569"/>
          </a:xfrm>
        </p:spPr>
        <p:txBody>
          <a:bodyPr/>
          <a:lstStyle/>
          <a:p>
            <a:r>
              <a:rPr lang="en-US" dirty="0"/>
              <a:t>Seed of David</a:t>
            </a:r>
            <a:br>
              <a:rPr lang="en-US" dirty="0"/>
            </a:br>
            <a:r>
              <a:rPr lang="en-US" dirty="0"/>
              <a:t>(from his body)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2 Sam. 7:12</a:t>
            </a:r>
          </a:p>
          <a:p>
            <a:pPr marL="287338" lvl="1" indent="0">
              <a:buNone/>
            </a:pPr>
            <a:r>
              <a:rPr lang="en-US" dirty="0">
                <a:solidFill>
                  <a:srgbClr val="155185"/>
                </a:solidFill>
              </a:rPr>
              <a:t>“build” (7:13)</a:t>
            </a:r>
          </a:p>
          <a:p>
            <a:pPr marL="287338" lvl="1" indent="0">
              <a:buNone/>
            </a:pPr>
            <a:r>
              <a:rPr lang="en-US" dirty="0">
                <a:solidFill>
                  <a:srgbClr val="155185"/>
                </a:solidFill>
              </a:rPr>
              <a:t>“throne” (7:13,16)</a:t>
            </a:r>
          </a:p>
          <a:p>
            <a:r>
              <a:rPr lang="en-US" dirty="0"/>
              <a:t>Jesus Christ to “build” His church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Matt. 16:16+18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6472D0-18A8-4E8E-8CCE-F9290859AE4C}"/>
              </a:ext>
            </a:extLst>
          </p:cNvPr>
          <p:cNvCxnSpPr>
            <a:cxnSpLocks/>
          </p:cNvCxnSpPr>
          <p:nvPr/>
        </p:nvCxnSpPr>
        <p:spPr>
          <a:xfrm>
            <a:off x="2435526" y="814334"/>
            <a:ext cx="0" cy="5250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9B30D0-654F-4AAB-9059-DFE129F65526}"/>
              </a:ext>
            </a:extLst>
          </p:cNvPr>
          <p:cNvCxnSpPr>
            <a:cxnSpLocks/>
          </p:cNvCxnSpPr>
          <p:nvPr/>
        </p:nvCxnSpPr>
        <p:spPr>
          <a:xfrm>
            <a:off x="4873924" y="814334"/>
            <a:ext cx="0" cy="5250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BCCE57-E877-4F3A-9B63-89C9A0016C1F}"/>
              </a:ext>
            </a:extLst>
          </p:cNvPr>
          <p:cNvCxnSpPr>
            <a:cxnSpLocks/>
          </p:cNvCxnSpPr>
          <p:nvPr/>
        </p:nvCxnSpPr>
        <p:spPr>
          <a:xfrm>
            <a:off x="7306574" y="814334"/>
            <a:ext cx="0" cy="5250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9967F5-DE40-42B0-9441-F23413C7D303}"/>
              </a:ext>
            </a:extLst>
          </p:cNvPr>
          <p:cNvCxnSpPr>
            <a:cxnSpLocks/>
          </p:cNvCxnSpPr>
          <p:nvPr/>
        </p:nvCxnSpPr>
        <p:spPr>
          <a:xfrm>
            <a:off x="9747848" y="814334"/>
            <a:ext cx="0" cy="5250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E6B21-7440-4BCA-9D0C-4D7135E76D08}"/>
              </a:ext>
            </a:extLst>
          </p:cNvPr>
          <p:cNvSpPr txBox="1">
            <a:spLocks/>
          </p:cNvSpPr>
          <p:nvPr/>
        </p:nvSpPr>
        <p:spPr>
          <a:xfrm>
            <a:off x="7306574" y="921487"/>
            <a:ext cx="2432650" cy="4513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1125" indent="-1111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 power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Mark 9:1</a:t>
            </a:r>
          </a:p>
          <a:p>
            <a:r>
              <a:rPr lang="en-US" dirty="0"/>
              <a:t>Power from on high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Luke 24:49</a:t>
            </a:r>
            <a:endParaRPr lang="en-US" sz="1900" dirty="0">
              <a:solidFill>
                <a:srgbClr val="155185"/>
              </a:solidFill>
            </a:endParaRPr>
          </a:p>
          <a:p>
            <a:r>
              <a:rPr lang="en-US" dirty="0"/>
              <a:t>When Holy Spirit comes on apostles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Acts 1:8 + 1:4, 5</a:t>
            </a:r>
          </a:p>
          <a:p>
            <a:r>
              <a:rPr lang="en-US" dirty="0"/>
              <a:t>Sent from heaven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John 14:26; 15:26</a:t>
            </a:r>
          </a:p>
          <a:p>
            <a:r>
              <a:rPr lang="en-US" dirty="0"/>
              <a:t>Teach “A” all things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John 14:26</a:t>
            </a:r>
          </a:p>
          <a:p>
            <a:r>
              <a:rPr lang="en-US" dirty="0"/>
              <a:t>Guide “A” all truth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John 16:13</a:t>
            </a:r>
          </a:p>
          <a:p>
            <a:r>
              <a:rPr lang="en-US" dirty="0"/>
              <a:t>Teach repentance &amp; remission of sins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Luke 24:47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EAF071-87EF-4F44-B9B8-C2E27BACA02B}"/>
              </a:ext>
            </a:extLst>
          </p:cNvPr>
          <p:cNvSpPr txBox="1">
            <a:spLocks/>
          </p:cNvSpPr>
          <p:nvPr/>
        </p:nvSpPr>
        <p:spPr>
          <a:xfrm>
            <a:off x="2432650" y="921486"/>
            <a:ext cx="2432650" cy="514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1125" indent="-1111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Latter/Last days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Isa. 2:2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Micah 4:1</a:t>
            </a:r>
          </a:p>
          <a:p>
            <a:r>
              <a:rPr lang="en-US" dirty="0"/>
              <a:t>During Roman kings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Dan. 2:44</a:t>
            </a:r>
          </a:p>
          <a:p>
            <a:r>
              <a:rPr lang="en-US" dirty="0"/>
              <a:t>At hand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Matt. 3:2; 4:17</a:t>
            </a:r>
          </a:p>
          <a:p>
            <a:r>
              <a:rPr lang="en-US" dirty="0"/>
              <a:t>This generation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Mark 9:1</a:t>
            </a:r>
          </a:p>
          <a:p>
            <a:r>
              <a:rPr lang="en-US" dirty="0"/>
              <a:t>Not many days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Acts 1:5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A3B32AF-8E5B-40C8-ADBE-28FB206F5627}"/>
              </a:ext>
            </a:extLst>
          </p:cNvPr>
          <p:cNvSpPr txBox="1">
            <a:spLocks/>
          </p:cNvSpPr>
          <p:nvPr/>
        </p:nvSpPr>
        <p:spPr>
          <a:xfrm>
            <a:off x="4882549" y="917762"/>
            <a:ext cx="2432650" cy="514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1125" indent="-1111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Establish/Begin in Jerusalem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Isa. 2:3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Micah 4:2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Zech. 1:16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Luke 24:47, 49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Acts 1:4</a:t>
            </a:r>
          </a:p>
          <a:p>
            <a:r>
              <a:rPr lang="en-US" dirty="0"/>
              <a:t>Include all nations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Isa. 2:2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Dan. 2:44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Luke 24:47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0D83AF-B6DA-446C-8AE2-C61B6B372E32}"/>
              </a:ext>
            </a:extLst>
          </p:cNvPr>
          <p:cNvSpPr txBox="1">
            <a:spLocks/>
          </p:cNvSpPr>
          <p:nvPr/>
        </p:nvSpPr>
        <p:spPr>
          <a:xfrm>
            <a:off x="9759350" y="917762"/>
            <a:ext cx="2432650" cy="4762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11125" indent="-1111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His “kingdom”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2 Sam. 7:12,13,16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Dan. 2:44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Matt. 3:2; 4:17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Mark 9:1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Acts 1:3</a:t>
            </a:r>
          </a:p>
          <a:p>
            <a:r>
              <a:rPr lang="en-US" dirty="0"/>
              <a:t>His “house”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2 Sam. 7:13, 16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Isa. 2:2, 3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Mic.4:1,2</a:t>
            </a:r>
          </a:p>
          <a:p>
            <a:r>
              <a:rPr lang="en-US" dirty="0"/>
              <a:t>His “church” </a:t>
            </a:r>
          </a:p>
          <a:p>
            <a:pPr lvl="1"/>
            <a:r>
              <a:rPr lang="en-US" dirty="0"/>
              <a:t>Kingdom = Church</a:t>
            </a:r>
            <a:br>
              <a:rPr lang="en-US" dirty="0"/>
            </a:br>
            <a:r>
              <a:rPr lang="en-US" dirty="0">
                <a:solidFill>
                  <a:srgbClr val="155185"/>
                </a:solidFill>
              </a:rPr>
              <a:t>(Matt. 16:18-19)</a:t>
            </a:r>
          </a:p>
          <a:p>
            <a:pPr lvl="1"/>
            <a:r>
              <a:rPr lang="en-US" dirty="0"/>
              <a:t>House = Church</a:t>
            </a:r>
            <a:br>
              <a:rPr lang="en-US" dirty="0"/>
            </a:br>
            <a:r>
              <a:rPr lang="en-US" dirty="0">
                <a:solidFill>
                  <a:srgbClr val="155185"/>
                </a:solidFill>
              </a:rPr>
              <a:t>(1 Tim. 3:15)</a:t>
            </a:r>
          </a:p>
          <a:p>
            <a:r>
              <a:rPr lang="en-US" dirty="0"/>
              <a:t>Forever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2 Sam. 7:13, 16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Dan. 2:44</a:t>
            </a:r>
          </a:p>
          <a:p>
            <a:pPr lvl="1"/>
            <a:r>
              <a:rPr lang="en-US" dirty="0">
                <a:solidFill>
                  <a:srgbClr val="155185"/>
                </a:solidFill>
              </a:rPr>
              <a:t>Matt. 16:18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644331B-5755-4506-9005-E8839B6EB170}"/>
              </a:ext>
            </a:extLst>
          </p:cNvPr>
          <p:cNvSpPr txBox="1">
            <a:spLocks/>
          </p:cNvSpPr>
          <p:nvPr/>
        </p:nvSpPr>
        <p:spPr>
          <a:xfrm>
            <a:off x="7311506" y="5670462"/>
            <a:ext cx="2432650" cy="126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1125" indent="-1111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Holy Spirit came on apostles (2:1-4)</a:t>
            </a:r>
          </a:p>
          <a:p>
            <a:r>
              <a:rPr lang="en-US" dirty="0">
                <a:solidFill>
                  <a:schemeClr val="bg1"/>
                </a:solidFill>
              </a:rPr>
              <a:t>Repent + baptized = rem. of sins (2:38)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650DA19-E364-465E-BF9A-CE9432CADB4D}"/>
              </a:ext>
            </a:extLst>
          </p:cNvPr>
          <p:cNvSpPr txBox="1">
            <a:spLocks/>
          </p:cNvSpPr>
          <p:nvPr/>
        </p:nvSpPr>
        <p:spPr>
          <a:xfrm>
            <a:off x="4865299" y="5313590"/>
            <a:ext cx="2432650" cy="142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1125" indent="-1111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Jerusalem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2:5</a:t>
            </a:r>
          </a:p>
          <a:p>
            <a:r>
              <a:rPr lang="en-US" dirty="0">
                <a:solidFill>
                  <a:schemeClr val="bg1"/>
                </a:solidFill>
              </a:rPr>
              <a:t>From every nation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2:5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3634BF8-CACB-4ECE-BFF7-D1433A0FC3EA}"/>
              </a:ext>
            </a:extLst>
          </p:cNvPr>
          <p:cNvSpPr txBox="1">
            <a:spLocks/>
          </p:cNvSpPr>
          <p:nvPr/>
        </p:nvSpPr>
        <p:spPr>
          <a:xfrm>
            <a:off x="2432650" y="4796883"/>
            <a:ext cx="2432650" cy="184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1125" indent="-1111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Day of Pentecost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2:1</a:t>
            </a:r>
          </a:p>
          <a:p>
            <a:r>
              <a:rPr lang="en-US" dirty="0">
                <a:solidFill>
                  <a:schemeClr val="bg1"/>
                </a:solidFill>
              </a:rPr>
              <a:t>“This” is “the last days”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2:16-17 + Joel 2:28; cf. Heb. 1:2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A53585B-316F-4AD7-BBEF-447B196A6FF8}"/>
              </a:ext>
            </a:extLst>
          </p:cNvPr>
          <p:cNvSpPr txBox="1">
            <a:spLocks/>
          </p:cNvSpPr>
          <p:nvPr/>
        </p:nvSpPr>
        <p:spPr>
          <a:xfrm>
            <a:off x="9756472" y="5810250"/>
            <a:ext cx="2432650" cy="154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1125" indent="-1111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“added to the church” (2:41, 47)</a:t>
            </a:r>
          </a:p>
          <a:p>
            <a:r>
              <a:rPr lang="en-US" dirty="0">
                <a:solidFill>
                  <a:schemeClr val="bg1"/>
                </a:solidFill>
              </a:rPr>
              <a:t>Only “one” (Ep. 4:4</a:t>
            </a:r>
            <a:r>
              <a:rPr lang="en-US" dirty="0">
                <a:ln>
                  <a:solidFill>
                    <a:srgbClr val="155185"/>
                  </a:solidFill>
                </a:ln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F35BE31-3A57-4548-AA84-022152738F0E}"/>
              </a:ext>
            </a:extLst>
          </p:cNvPr>
          <p:cNvSpPr txBox="1">
            <a:spLocks/>
          </p:cNvSpPr>
          <p:nvPr/>
        </p:nvSpPr>
        <p:spPr>
          <a:xfrm>
            <a:off x="-3100" y="4483287"/>
            <a:ext cx="2432650" cy="239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1125" indent="-1111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Jesus, the seed of David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2:29-30</a:t>
            </a:r>
          </a:p>
          <a:p>
            <a:r>
              <a:rPr lang="en-US" dirty="0">
                <a:solidFill>
                  <a:schemeClr val="bg1"/>
                </a:solidFill>
              </a:rPr>
              <a:t>Sit on His throne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2:30</a:t>
            </a:r>
          </a:p>
          <a:p>
            <a:r>
              <a:rPr lang="en-US" dirty="0">
                <a:solidFill>
                  <a:schemeClr val="bg1"/>
                </a:solidFill>
              </a:rPr>
              <a:t>Establish His kingdom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2:33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853CA1-C049-4E2D-B331-4D080F349E9E}"/>
              </a:ext>
            </a:extLst>
          </p:cNvPr>
          <p:cNvCxnSpPr>
            <a:cxnSpLocks/>
          </p:cNvCxnSpPr>
          <p:nvPr/>
        </p:nvCxnSpPr>
        <p:spPr>
          <a:xfrm>
            <a:off x="2434626" y="4187817"/>
            <a:ext cx="0" cy="28416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A910A87-F786-4C6D-B410-790A2EE2E742}"/>
              </a:ext>
            </a:extLst>
          </p:cNvPr>
          <p:cNvCxnSpPr>
            <a:cxnSpLocks/>
          </p:cNvCxnSpPr>
          <p:nvPr/>
        </p:nvCxnSpPr>
        <p:spPr>
          <a:xfrm>
            <a:off x="4873024" y="4845042"/>
            <a:ext cx="0" cy="20858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333380-A915-43A6-A0F2-7966A0AA8093}"/>
              </a:ext>
            </a:extLst>
          </p:cNvPr>
          <p:cNvCxnSpPr>
            <a:cxnSpLocks/>
          </p:cNvCxnSpPr>
          <p:nvPr/>
        </p:nvCxnSpPr>
        <p:spPr>
          <a:xfrm>
            <a:off x="7305674" y="5368917"/>
            <a:ext cx="0" cy="15619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31CBA3-8948-4F6D-9BE0-563749BD9099}"/>
              </a:ext>
            </a:extLst>
          </p:cNvPr>
          <p:cNvCxnSpPr>
            <a:cxnSpLocks/>
          </p:cNvCxnSpPr>
          <p:nvPr/>
        </p:nvCxnSpPr>
        <p:spPr>
          <a:xfrm>
            <a:off x="9746948" y="5740392"/>
            <a:ext cx="0" cy="12604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49C432AC-07E2-4982-AB6D-10199BCAC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40"/>
          <a:stretch/>
        </p:blipFill>
        <p:spPr>
          <a:xfrm>
            <a:off x="504" y="284"/>
            <a:ext cx="12190992" cy="1156150"/>
          </a:xfrm>
          <a:prstGeom prst="rect">
            <a:avLst/>
          </a:prstGeom>
        </p:spPr>
      </p:pic>
      <p:pic>
        <p:nvPicPr>
          <p:cNvPr id="46" name="Picture 4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566F8F6-7E99-48AD-9CE1-D5AB7DAD5F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6" b="87688"/>
          <a:stretch/>
        </p:blipFill>
        <p:spPr>
          <a:xfrm>
            <a:off x="9756472" y="283"/>
            <a:ext cx="2435024" cy="844305"/>
          </a:xfrm>
          <a:prstGeom prst="rect">
            <a:avLst/>
          </a:prstGeom>
        </p:spPr>
      </p:pic>
      <p:pic>
        <p:nvPicPr>
          <p:cNvPr id="48" name="Picture 47" descr="Shape&#10;&#10;Description automatically generated">
            <a:extLst>
              <a:ext uri="{FF2B5EF4-FFF2-40B4-BE49-F238E27FC236}">
                <a16:creationId xmlns:a16="http://schemas.microsoft.com/office/drawing/2014/main" id="{06916B03-9C1F-4005-87C4-4DEFE6D68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1" r="83849" b="33332"/>
          <a:stretch/>
        </p:blipFill>
        <p:spPr>
          <a:xfrm>
            <a:off x="504" y="3584056"/>
            <a:ext cx="1968973" cy="987944"/>
          </a:xfrm>
          <a:prstGeom prst="rect">
            <a:avLst/>
          </a:prstGeom>
        </p:spPr>
      </p:pic>
      <p:pic>
        <p:nvPicPr>
          <p:cNvPr id="70" name="Picture 69" descr="A picture containing text&#10;&#10;Description automatically generated">
            <a:extLst>
              <a:ext uri="{FF2B5EF4-FFF2-40B4-BE49-F238E27FC236}">
                <a16:creationId xmlns:a16="http://schemas.microsoft.com/office/drawing/2014/main" id="{A21202C1-0B2F-4EEF-A9AC-2681436850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06" b="86816"/>
          <a:stretch/>
        </p:blipFill>
        <p:spPr>
          <a:xfrm>
            <a:off x="504" y="284"/>
            <a:ext cx="2352171" cy="904068"/>
          </a:xfrm>
          <a:prstGeom prst="rect">
            <a:avLst/>
          </a:prstGeom>
        </p:spPr>
      </p:pic>
      <p:pic>
        <p:nvPicPr>
          <p:cNvPr id="72" name="Picture 71" descr="A picture containing text&#10;&#10;Description automatically generated">
            <a:extLst>
              <a:ext uri="{FF2B5EF4-FFF2-40B4-BE49-F238E27FC236}">
                <a16:creationId xmlns:a16="http://schemas.microsoft.com/office/drawing/2014/main" id="{A7FAAA2C-FA9A-4921-9A96-4BBFF24C64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4" r="60782" b="87050"/>
          <a:stretch/>
        </p:blipFill>
        <p:spPr>
          <a:xfrm>
            <a:off x="2518378" y="284"/>
            <a:ext cx="2263167" cy="888024"/>
          </a:xfrm>
          <a:prstGeom prst="rect">
            <a:avLst/>
          </a:prstGeom>
        </p:spPr>
      </p:pic>
      <p:pic>
        <p:nvPicPr>
          <p:cNvPr id="74" name="Picture 73" descr="A picture containing text&#10;&#10;Description automatically generated">
            <a:extLst>
              <a:ext uri="{FF2B5EF4-FFF2-40B4-BE49-F238E27FC236}">
                <a16:creationId xmlns:a16="http://schemas.microsoft.com/office/drawing/2014/main" id="{F31C8889-AE48-4C82-BA3D-650530B712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7" r="40781" b="86870"/>
          <a:stretch/>
        </p:blipFill>
        <p:spPr>
          <a:xfrm>
            <a:off x="4947248" y="283"/>
            <a:ext cx="2272702" cy="900343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49D1E08-3C8B-4212-9BAA-A80911C34224}"/>
              </a:ext>
            </a:extLst>
          </p:cNvPr>
          <p:cNvCxnSpPr>
            <a:cxnSpLocks/>
          </p:cNvCxnSpPr>
          <p:nvPr/>
        </p:nvCxnSpPr>
        <p:spPr>
          <a:xfrm>
            <a:off x="2434626" y="161925"/>
            <a:ext cx="0" cy="6700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3D968F1-87F9-468E-A370-84D03AA333F0}"/>
              </a:ext>
            </a:extLst>
          </p:cNvPr>
          <p:cNvCxnSpPr>
            <a:cxnSpLocks/>
          </p:cNvCxnSpPr>
          <p:nvPr/>
        </p:nvCxnSpPr>
        <p:spPr>
          <a:xfrm>
            <a:off x="4873024" y="161925"/>
            <a:ext cx="0" cy="6700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7534444-4C09-4CA9-93D1-C807DA18C4CD}"/>
              </a:ext>
            </a:extLst>
          </p:cNvPr>
          <p:cNvCxnSpPr>
            <a:cxnSpLocks/>
          </p:cNvCxnSpPr>
          <p:nvPr/>
        </p:nvCxnSpPr>
        <p:spPr>
          <a:xfrm>
            <a:off x="7305674" y="161925"/>
            <a:ext cx="0" cy="6700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12110FE-3143-4D11-9FDF-A8DA14351893}"/>
              </a:ext>
            </a:extLst>
          </p:cNvPr>
          <p:cNvSpPr txBox="1"/>
          <p:nvPr/>
        </p:nvSpPr>
        <p:spPr>
          <a:xfrm>
            <a:off x="11022326" y="3055419"/>
            <a:ext cx="1173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518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;Zec.1:16</a:t>
            </a:r>
            <a:endParaRPr lang="en-US" sz="2000" b="1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E18FF6-37BA-4F73-B152-AFFA12A36A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5" r="20685" b="86621"/>
          <a:stretch/>
        </p:blipFill>
        <p:spPr>
          <a:xfrm>
            <a:off x="7326700" y="283"/>
            <a:ext cx="2343146" cy="9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00"/>
                            </p:stCondLst>
                            <p:childTnLst>
                              <p:par>
                                <p:cTn id="4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0"/>
                            </p:stCondLst>
                            <p:childTnLst>
                              <p:par>
                                <p:cTn id="4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8" dur="1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312</Words>
  <Application>Microsoft Office PowerPoint</Application>
  <PresentationFormat>Widescreen</PresentationFormat>
  <Paragraphs>77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cp:lastPrinted>2021-03-07T20:25:24Z</cp:lastPrinted>
  <dcterms:created xsi:type="dcterms:W3CDTF">2021-03-04T19:44:28Z</dcterms:created>
  <dcterms:modified xsi:type="dcterms:W3CDTF">2021-03-07T20:26:00Z</dcterms:modified>
</cp:coreProperties>
</file>