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9692-2E67-4B24-A48E-2BDA297A1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7EA68-15CF-4586-9723-2B16A1727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E65F5-04F2-42B1-A370-95DC8EC6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7014B-F664-4900-96DC-069E0C93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E829E-FA84-45CB-8468-A522A600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C2A1EC61-8A34-4A6D-BCBB-75A808682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- up of a paper&#10;&#10;Description automatically generated with low confidence">
            <a:extLst>
              <a:ext uri="{FF2B5EF4-FFF2-40B4-BE49-F238E27FC236}">
                <a16:creationId xmlns:a16="http://schemas.microsoft.com/office/drawing/2014/main" id="{7A69F992-815D-481B-8654-8EFC97C35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01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A8F30D81-90ED-4613-9132-534D7758F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545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6C37-ABC0-4DFF-A15C-1E8FDE6B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24F1C-696C-4B53-A5F8-FD7DBCE4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4A05E-9957-4434-B4A7-67A7391F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F3D6-3F6D-4EC3-B695-82FFC5D5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67F44-6887-4C2C-8F87-8FA8B110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2DC8-A9DB-4CB9-8405-6515CD85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C29F5-5A39-4076-95DF-079266916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A8F65-59AC-4EF8-A3F0-BE6E50B8A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3E923-2454-4AE7-8A7F-7442BCD5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8D32A-27A1-43DA-9683-FE87989E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9E2D4-E697-470C-A2E3-3374E8E5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9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0542-4835-493D-A5A4-45883739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AA0FD-6794-41E0-AEF0-402B5F26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8E1B8-356D-487A-95B2-B1E6C632E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19856-7082-4864-B9C1-CA23015BA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9904A-002B-4DC0-ABDA-3D856C0AB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75D77-8575-4A73-BA3B-D1C04F0B1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3C8130-DA8F-46D7-844A-7F74619B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9AC6A-6CC4-40EB-9582-D7D8E6D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35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7359A-E146-43F5-9457-4FB6AA27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63C92-F409-468B-8C14-8F1A230A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AEC1B-9266-405A-8CC6-2686EF6C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ABCD2-F077-4656-89D7-45891C31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38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8A638-E43F-4704-A068-D72F0648D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A23CE-8288-440F-B72E-CC4FC16D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1E5E-B26E-408E-B4AD-101862B1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6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AE08-89BE-4595-A9DD-CD889D28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A464-DC44-43FF-994E-BBCF5D4C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FE961-3E8F-48F3-A6DB-B03161266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ACE1-5ACC-425B-935A-404AEC45E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6F97A-0876-44A5-8946-8AFE92E82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662D0-06C5-4751-8AD4-E5660891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84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BB1C-9441-46F7-9905-BA0C3952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B1C6EB-59B9-4487-9B2F-089593619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1EDDB-71BD-436D-AB64-2D2A63CC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5D9A9-27AE-461E-BE07-3FED94B3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62B06-B625-4088-A052-799991C6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D867A-A6A3-4230-9ED1-99295859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01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AE06-56C6-4695-B13B-6745B1DF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9A2D90-9475-4F50-85EE-6E9E7C0DE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D6117-A018-4A73-B557-FA70133EB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0B442-7631-4675-AAF7-35455AB6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48C63-40C3-421E-82FF-AF28CBD1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D813190-484F-494C-A48A-650728648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877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2EB3F-152C-49E4-98B4-77F8223D4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4B289-BEFF-47F2-98B9-B03754FC7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7D8F4-4834-41C2-BACD-A8D657A6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B0F4C-6CE1-45EA-9A04-95AF3302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3869F-9A71-4FE0-8853-BA1B4E45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810AB0C-2163-4F3A-BCFD-4171C83CF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897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3B94371-26C2-490C-A7C0-A37572A25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99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5832CCE-3538-4EF7-AD23-795E1C393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14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57B67B28-50B6-4E1E-9D2F-6DE4B3A5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0BEABAF-40FF-42F0-B8A5-312AC7D4B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61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9B6E59CE-470C-4DCE-934C-00CAC1173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3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B95E8BEF-C30A-444C-8D3D-22C971A58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C51B-35D2-43A6-9C93-A6BC469E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27379" cy="502065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7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B39AE5-BFE0-48B2-8D21-51BCB0B4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B1F04-42F3-47CE-891B-D08227F8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52C20-4898-4F9C-8AA1-F5371240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E8F34-1A89-4DEE-A58F-14557BA0072D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3E95F-4628-48BD-A1F5-01B4B6DA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A4E68-A08B-4AA8-B5F5-2812F1F43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89546-42F4-41A9-9709-D38B4BDA5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0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DA61422-8107-40F5-960E-4E65A5D5A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EB25FAC-F8AA-46F7-A2E9-9346764DA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65032" r="57547" b="23773"/>
          <a:stretch/>
        </p:blipFill>
        <p:spPr>
          <a:xfrm>
            <a:off x="2346385" y="4459857"/>
            <a:ext cx="2829464" cy="767752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0370B107-CB1E-45C3-A661-4A519D61C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0" t="65032" r="52028" b="25408"/>
          <a:stretch/>
        </p:blipFill>
        <p:spPr>
          <a:xfrm>
            <a:off x="5253487" y="4459857"/>
            <a:ext cx="595222" cy="655608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9571F559-EF53-4F34-927D-59B7A7388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8" t="65032" r="19245" b="22867"/>
          <a:stretch/>
        </p:blipFill>
        <p:spPr>
          <a:xfrm>
            <a:off x="5926347" y="4459856"/>
            <a:ext cx="3919268" cy="829895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28835FBD-DC0B-41BE-9DF4-AD6E5AE17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t="91321" r="24575" b="2138"/>
          <a:stretch/>
        </p:blipFill>
        <p:spPr>
          <a:xfrm>
            <a:off x="2924354" y="6262777"/>
            <a:ext cx="6271403" cy="4485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676BAA-9AB3-4AA0-BE47-0F422484571E}"/>
              </a:ext>
            </a:extLst>
          </p:cNvPr>
          <p:cNvCxnSpPr>
            <a:cxnSpLocks/>
          </p:cNvCxnSpPr>
          <p:nvPr/>
        </p:nvCxnSpPr>
        <p:spPr>
          <a:xfrm>
            <a:off x="6066498" y="5289752"/>
            <a:ext cx="3707230" cy="0"/>
          </a:xfrm>
          <a:prstGeom prst="line">
            <a:avLst/>
          </a:prstGeom>
          <a:ln w="76200">
            <a:solidFill>
              <a:srgbClr val="0006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8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1897601" cy="5020653"/>
          </a:xfrm>
        </p:spPr>
        <p:txBody>
          <a:bodyPr>
            <a:normAutofit/>
          </a:bodyPr>
          <a:lstStyle/>
          <a:p>
            <a:r>
              <a:rPr lang="en-US" dirty="0"/>
              <a:t>No counsel against the Lord and His will should ever be accepted (Prov. 21:30)</a:t>
            </a:r>
          </a:p>
          <a:p>
            <a:r>
              <a:rPr lang="en-US" dirty="0"/>
              <a:t>All that you seek and accept should:</a:t>
            </a:r>
          </a:p>
          <a:p>
            <a:pPr lvl="1"/>
            <a:r>
              <a:rPr lang="en-US" dirty="0"/>
              <a:t>Be from the Lord (2:6-7)</a:t>
            </a:r>
          </a:p>
          <a:p>
            <a:pPr lvl="1"/>
            <a:r>
              <a:rPr lang="en-US" dirty="0"/>
              <a:t>Honor the Lord (1:7; 9:10)</a:t>
            </a:r>
          </a:p>
          <a:p>
            <a:pPr lvl="1"/>
            <a:r>
              <a:rPr lang="en-US" dirty="0"/>
              <a:t>Be true to the Word of God (13:13; 23:23)</a:t>
            </a:r>
          </a:p>
          <a:p>
            <a:pPr lvl="1"/>
            <a:r>
              <a:rPr lang="en-US" dirty="0"/>
              <a:t>Follow the counsel of the Lord (19:21; 22:19)</a:t>
            </a:r>
          </a:p>
          <a:p>
            <a:pPr lvl="1"/>
            <a:r>
              <a:rPr lang="en-US" dirty="0"/>
              <a:t>Never blindly follow the inclinations of one’s own heart (19:21; 3:5-7)</a:t>
            </a:r>
          </a:p>
          <a:p>
            <a:r>
              <a:rPr lang="en-US" dirty="0"/>
              <a:t>Always measure all human counsel against heaven’s counsel (4:27; 30:5-6)</a:t>
            </a:r>
          </a:p>
          <a:p>
            <a:r>
              <a:rPr lang="en-US" dirty="0"/>
              <a:t>Always consider where a path will lead you (1:15-16; 2:18-22)</a:t>
            </a:r>
          </a:p>
        </p:txBody>
      </p:sp>
    </p:spTree>
    <p:extLst>
      <p:ext uri="{BB962C8B-B14F-4D97-AF65-F5344CB8AC3E}">
        <p14:creationId xmlns:p14="http://schemas.microsoft.com/office/powerpoint/2010/main" val="36506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Seek to acquire knowledge (Prov. 18:15)</a:t>
            </a:r>
          </a:p>
          <a:p>
            <a:r>
              <a:rPr lang="en-US" dirty="0"/>
              <a:t>Seek to acquire wisdom (8:8-11)</a:t>
            </a:r>
          </a:p>
          <a:p>
            <a:r>
              <a:rPr lang="en-US" dirty="0"/>
              <a:t>Listen to the righteous (10:14, 20-21)</a:t>
            </a:r>
          </a:p>
          <a:p>
            <a:r>
              <a:rPr lang="en-US" dirty="0"/>
              <a:t>Do not listen to the worldly, perverse, divisive, unfaithful (2:12-15; 6:14, 19; 25:19)</a:t>
            </a:r>
          </a:p>
          <a:p>
            <a:r>
              <a:rPr lang="en-US" dirty="0"/>
              <a:t>Refuse to hear slander or hearsay or someone else’s secrets (10:18; 11:13; 17:9; 20:19; 25:9; 26:20-22) </a:t>
            </a:r>
          </a:p>
          <a:p>
            <a:r>
              <a:rPr lang="en-US" dirty="0"/>
              <a:t>Listen to one who has your best interests at heart (27:9)</a:t>
            </a:r>
          </a:p>
          <a:p>
            <a:r>
              <a:rPr lang="en-US" dirty="0"/>
              <a:t>Take in counsel of others to be wise yourself (13:10)</a:t>
            </a:r>
          </a:p>
        </p:txBody>
      </p:sp>
    </p:spTree>
    <p:extLst>
      <p:ext uri="{BB962C8B-B14F-4D97-AF65-F5344CB8AC3E}">
        <p14:creationId xmlns:p14="http://schemas.microsoft.com/office/powerpoint/2010/main" val="33100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37346"/>
            <a:ext cx="12003993" cy="5020653"/>
          </a:xfrm>
        </p:spPr>
        <p:txBody>
          <a:bodyPr>
            <a:normAutofit/>
          </a:bodyPr>
          <a:lstStyle/>
          <a:p>
            <a:r>
              <a:rPr lang="en-US" dirty="0"/>
              <a:t>Select wise individuals as friends and company (Prov. 13:20)</a:t>
            </a:r>
          </a:p>
          <a:p>
            <a:r>
              <a:rPr lang="en-US" dirty="0"/>
              <a:t>Select righteous individuals as friends and company (12:26)</a:t>
            </a:r>
          </a:p>
          <a:p>
            <a:r>
              <a:rPr lang="en-US" dirty="0"/>
              <a:t>Select a variety of wise &amp; righteous individuals for wisdom (11:14; 15:22; 24:6)</a:t>
            </a:r>
          </a:p>
        </p:txBody>
      </p:sp>
    </p:spTree>
    <p:extLst>
      <p:ext uri="{BB962C8B-B14F-4D97-AF65-F5344CB8AC3E}">
        <p14:creationId xmlns:p14="http://schemas.microsoft.com/office/powerpoint/2010/main" val="6195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Starts by being humble (Prov. 3:7; 27:2) and listening (1:5, 33; 19:20; 22:17)</a:t>
            </a:r>
          </a:p>
          <a:p>
            <a:r>
              <a:rPr lang="en-US" dirty="0"/>
              <a:t>Necessitates carefully guarding one’s heart against:</a:t>
            </a:r>
          </a:p>
          <a:p>
            <a:pPr lvl="1"/>
            <a:r>
              <a:rPr lang="en-US" dirty="0"/>
              <a:t>Thinking your own way must be right (21:2)</a:t>
            </a:r>
          </a:p>
          <a:p>
            <a:pPr lvl="1"/>
            <a:r>
              <a:rPr lang="en-US" dirty="0"/>
              <a:t>Trusting your own heart and what seems right (28:26; 14:12; 16:25)</a:t>
            </a:r>
          </a:p>
          <a:p>
            <a:pPr lvl="1"/>
            <a:r>
              <a:rPr lang="en-US" dirty="0"/>
              <a:t>Being blinded by self-confidence (14:15-16)</a:t>
            </a:r>
          </a:p>
          <a:p>
            <a:pPr lvl="1"/>
            <a:r>
              <a:rPr lang="en-US" dirty="0"/>
              <a:t>Looking for praise and ego boosts (27:2)</a:t>
            </a:r>
          </a:p>
          <a:p>
            <a:pPr lvl="1"/>
            <a:r>
              <a:rPr lang="en-US" dirty="0"/>
              <a:t>Becoming hardened to wise, faithful living (28:14; 29:1)</a:t>
            </a:r>
          </a:p>
          <a:p>
            <a:r>
              <a:rPr lang="en-US" dirty="0"/>
              <a:t>Requires honest consideration of wisdom offered</a:t>
            </a:r>
          </a:p>
          <a:p>
            <a:pPr lvl="1"/>
            <a:r>
              <a:rPr lang="en-US" dirty="0"/>
              <a:t>Consider carefully the wounds from a friend (27:6, 17)</a:t>
            </a:r>
          </a:p>
          <a:p>
            <a:pPr lvl="1"/>
            <a:r>
              <a:rPr lang="en-US" dirty="0"/>
              <a:t>Consider carefully rebukes from the wise (15:5, 31-32; 25:12; 9:8; 17:10; 19:25)</a:t>
            </a:r>
          </a:p>
          <a:p>
            <a:pPr lvl="1"/>
            <a:r>
              <a:rPr lang="en-US" dirty="0"/>
              <a:t>Consider carefully suggested corrections (5:12, 23; 12:1; 15:12)</a:t>
            </a:r>
          </a:p>
        </p:txBody>
      </p:sp>
    </p:spTree>
    <p:extLst>
      <p:ext uri="{BB962C8B-B14F-4D97-AF65-F5344CB8AC3E}">
        <p14:creationId xmlns:p14="http://schemas.microsoft.com/office/powerpoint/2010/main" val="201888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Apply your heart to proven, heavenly wisdom (Prov. 22:17; 23:12; 12:15)</a:t>
            </a:r>
          </a:p>
          <a:p>
            <a:r>
              <a:rPr lang="en-US" dirty="0"/>
              <a:t>Consider the appropriate plans and steps to apply to your situation (14:15; 20:18)</a:t>
            </a:r>
          </a:p>
          <a:p>
            <a:r>
              <a:rPr lang="en-US" dirty="0"/>
              <a:t>Confess wrongdoing, forsake wrongdoing without justifying wrongdoing (28:13)</a:t>
            </a:r>
          </a:p>
          <a:p>
            <a:r>
              <a:rPr lang="en-US" dirty="0"/>
              <a:t>Pray about it (3:5; 16:20; 30:5) </a:t>
            </a:r>
          </a:p>
        </p:txBody>
      </p:sp>
    </p:spTree>
    <p:extLst>
      <p:ext uri="{BB962C8B-B14F-4D97-AF65-F5344CB8AC3E}">
        <p14:creationId xmlns:p14="http://schemas.microsoft.com/office/powerpoint/2010/main" val="9940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F71A49-F68A-4394-8B59-55FDCDAC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4488" indent="-344488">
              <a:lnSpc>
                <a:spcPct val="100000"/>
              </a:lnSpc>
            </a:pPr>
            <a:r>
              <a:rPr lang="en-US" sz="3200" dirty="0"/>
              <a:t>Believe Jesus is God’s Son – Acts 16:31</a:t>
            </a:r>
          </a:p>
          <a:p>
            <a:pPr marL="344488" indent="-344488">
              <a:lnSpc>
                <a:spcPct val="100000"/>
              </a:lnSpc>
            </a:pPr>
            <a:r>
              <a:rPr lang="en-US" sz="3200" dirty="0"/>
              <a:t>Repent of your sins and turn to God – Acts 3:19</a:t>
            </a:r>
          </a:p>
          <a:p>
            <a:pPr marL="344488" indent="-344488">
              <a:lnSpc>
                <a:spcPct val="100000"/>
              </a:lnSpc>
            </a:pPr>
            <a:r>
              <a:rPr lang="en-US" sz="3200" dirty="0"/>
              <a:t>Confess your faith in Jesus Christ – Matthew 10:32</a:t>
            </a:r>
          </a:p>
          <a:p>
            <a:pPr marL="344488" indent="-344488">
              <a:lnSpc>
                <a:spcPct val="100000"/>
              </a:lnSpc>
            </a:pPr>
            <a:r>
              <a:rPr lang="en-US" sz="3200" dirty="0"/>
              <a:t>Be immersed into Christ – Acts 22:16</a:t>
            </a:r>
          </a:p>
          <a:p>
            <a:pPr marL="914400" lvl="1" indent="-341313">
              <a:lnSpc>
                <a:spcPct val="100000"/>
              </a:lnSpc>
            </a:pPr>
            <a:r>
              <a:rPr lang="en-US" sz="2800" dirty="0"/>
              <a:t>God will forgive all of your sins – Acts 2:38</a:t>
            </a:r>
          </a:p>
          <a:p>
            <a:pPr marL="914400" lvl="1" indent="-341313">
              <a:lnSpc>
                <a:spcPct val="100000"/>
              </a:lnSpc>
            </a:pPr>
            <a:r>
              <a:rPr lang="en-US" sz="2800" dirty="0"/>
              <a:t>God will add you to His church – Acts 2:47</a:t>
            </a:r>
          </a:p>
          <a:p>
            <a:pPr marL="914400" lvl="1" indent="-341313">
              <a:lnSpc>
                <a:spcPct val="100000"/>
              </a:lnSpc>
            </a:pPr>
            <a:r>
              <a:rPr lang="en-US" sz="2800" dirty="0"/>
              <a:t>God will register you in heaven – Hebrews 12:23</a:t>
            </a:r>
          </a:p>
          <a:p>
            <a:pPr marL="344488" indent="-344488">
              <a:lnSpc>
                <a:spcPct val="100000"/>
              </a:lnSpc>
            </a:pPr>
            <a:r>
              <a:rPr lang="en-US" sz="3200" dirty="0"/>
              <a:t>Live faithfully to His wise counsel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9062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496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</cp:revision>
  <dcterms:created xsi:type="dcterms:W3CDTF">2021-02-26T21:26:12Z</dcterms:created>
  <dcterms:modified xsi:type="dcterms:W3CDTF">2021-02-28T22:36:13Z</dcterms:modified>
</cp:coreProperties>
</file>