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6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0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99692-2E67-4B24-A48E-2BDA297A10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37EA68-15CF-4586-9723-2B16A1727E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E65F5-04F2-42B1-A370-95DC8EC65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E8F34-1A89-4DEE-A58F-14557BA0072D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D7014B-F664-4900-96DC-069E0C93D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FE829E-FA84-45CB-8468-A522A6001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89546-42F4-41A9-9709-D38B4BDA511B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Text, letter&#10;&#10;Description automatically generated">
            <a:extLst>
              <a:ext uri="{FF2B5EF4-FFF2-40B4-BE49-F238E27FC236}">
                <a16:creationId xmlns:a16="http://schemas.microsoft.com/office/drawing/2014/main" id="{C2A1EC61-8A34-4A6D-BCBB-75A808682F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188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- up of a paper&#10;&#10;Description automatically generated with low confidence">
            <a:extLst>
              <a:ext uri="{FF2B5EF4-FFF2-40B4-BE49-F238E27FC236}">
                <a16:creationId xmlns:a16="http://schemas.microsoft.com/office/drawing/2014/main" id="{7A69F992-815D-481B-8654-8EFC97C35F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BC51B-35D2-43A6-9C93-A6BC469E8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07" y="1837346"/>
            <a:ext cx="11827379" cy="5020653"/>
          </a:xfrm>
        </p:spPr>
        <p:txBody>
          <a:bodyPr/>
          <a:lstStyle>
            <a:lvl1pPr>
              <a:defRPr b="1">
                <a:effectLst>
                  <a:glow rad="76200">
                    <a:schemeClr val="bg1"/>
                  </a:glow>
                </a:effectLst>
              </a:defRPr>
            </a:lvl1pPr>
            <a:lvl2pPr marL="685800" indent="-228600">
              <a:buFont typeface="Calibri" panose="020F0502020204030204" pitchFamily="34" charset="0"/>
              <a:buChar char="−"/>
              <a:defRPr b="1">
                <a:effectLst>
                  <a:glow rad="76200">
                    <a:schemeClr val="bg1"/>
                  </a:glow>
                </a:effectLst>
              </a:defRPr>
            </a:lvl2pPr>
            <a:lvl3pPr>
              <a:defRPr b="1">
                <a:effectLst>
                  <a:glow rad="76200">
                    <a:schemeClr val="bg1"/>
                  </a:glow>
                </a:effectLst>
              </a:defRPr>
            </a:lvl3pPr>
            <a:lvl4pPr>
              <a:defRPr b="1">
                <a:effectLst>
                  <a:glow rad="76200">
                    <a:schemeClr val="bg1"/>
                  </a:glow>
                </a:effectLst>
              </a:defRPr>
            </a:lvl4pPr>
            <a:lvl5pPr>
              <a:defRPr b="1">
                <a:effectLst>
                  <a:glow rad="762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0127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ground&#10;&#10;Description automatically generated">
            <a:extLst>
              <a:ext uri="{FF2B5EF4-FFF2-40B4-BE49-F238E27FC236}">
                <a16:creationId xmlns:a16="http://schemas.microsoft.com/office/drawing/2014/main" id="{A8F30D81-90ED-4613-9132-534D7758F4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BC51B-35D2-43A6-9C93-A6BC469E8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07" y="1837346"/>
            <a:ext cx="11827379" cy="5020653"/>
          </a:xfrm>
        </p:spPr>
        <p:txBody>
          <a:bodyPr/>
          <a:lstStyle>
            <a:lvl1pPr>
              <a:defRPr b="1">
                <a:effectLst>
                  <a:glow rad="76200">
                    <a:schemeClr val="bg1"/>
                  </a:glow>
                </a:effectLst>
              </a:defRPr>
            </a:lvl1pPr>
            <a:lvl2pPr marL="685800" indent="-228600">
              <a:buFont typeface="Calibri" panose="020F0502020204030204" pitchFamily="34" charset="0"/>
              <a:buChar char="−"/>
              <a:defRPr b="1">
                <a:effectLst>
                  <a:glow rad="76200">
                    <a:schemeClr val="bg1"/>
                  </a:glow>
                </a:effectLst>
              </a:defRPr>
            </a:lvl2pPr>
            <a:lvl3pPr>
              <a:defRPr b="1">
                <a:effectLst>
                  <a:glow rad="76200">
                    <a:schemeClr val="bg1"/>
                  </a:glow>
                </a:effectLst>
              </a:defRPr>
            </a:lvl3pPr>
            <a:lvl4pPr>
              <a:defRPr b="1">
                <a:effectLst>
                  <a:glow rad="76200">
                    <a:schemeClr val="bg1"/>
                  </a:glow>
                </a:effectLst>
              </a:defRPr>
            </a:lvl4pPr>
            <a:lvl5pPr>
              <a:defRPr b="1">
                <a:effectLst>
                  <a:glow rad="762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54555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26C37-ABC0-4DFF-A15C-1E8FDE6B2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524F1C-696C-4B53-A5F8-FD7DBCE4F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74A05E-9957-4434-B4A7-67A7391F3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E8F34-1A89-4DEE-A58F-14557BA0072D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F5F3D6-3F6D-4EC3-B695-82FFC5D53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67F44-6887-4C2C-8F87-8FA8B1103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89546-42F4-41A9-9709-D38B4BDA5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61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A2DC8-A9DB-4CB9-8405-6515CD853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C29F5-5A39-4076-95DF-0792669164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0A8F65-59AC-4EF8-A3F0-BE6E50B8A3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B3E923-2454-4AE7-8A7F-7442BCD59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E8F34-1A89-4DEE-A58F-14557BA0072D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D8D32A-27A1-43DA-9683-FE87989E8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49E2D4-E697-470C-A2E3-3374E8E5A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89546-42F4-41A9-9709-D38B4BDA5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998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A0542-4835-493D-A5A4-45883739A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9AA0FD-6794-41E0-AEF0-402B5F26AF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D8E1B8-356D-487A-95B2-B1E6C632E3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019856-7082-4864-B9C1-CA23015BA4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19904A-002B-4DC0-ABDA-3D856C0AB8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875D77-8575-4A73-BA3B-D1C04F0B1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E8F34-1A89-4DEE-A58F-14557BA0072D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3C8130-DA8F-46D7-844A-7F74619BE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69AC6A-6CC4-40EB-9582-D7D8E6DEA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89546-42F4-41A9-9709-D38B4BDA5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435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7359A-E146-43F5-9457-4FB6AA277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463C92-F409-468B-8C14-8F1A230AB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E8F34-1A89-4DEE-A58F-14557BA0072D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FAEC1B-9266-405A-8CC6-2686EF6CB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BABCD2-F077-4656-89D7-45891C31E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89546-42F4-41A9-9709-D38B4BDA5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5383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68A638-E43F-4704-A068-D72F0648D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E8F34-1A89-4DEE-A58F-14557BA0072D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FA23CE-8288-440F-B72E-CC4FC16DC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CB1E5E-B26E-408E-B4AD-101862B19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89546-42F4-41A9-9709-D38B4BDA5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8671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3AE08-89BE-4595-A9DD-CD889D285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83A464-DC44-43FF-994E-BBCF5D4C9F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9FE961-3E8F-48F3-A6DB-B03161266B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D6ACE1-5ACC-425B-935A-404AEC45E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E8F34-1A89-4DEE-A58F-14557BA0072D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66F97A-0876-44A5-8946-8AFE92E82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F662D0-06C5-4751-8AD4-E5660891A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89546-42F4-41A9-9709-D38B4BDA5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0848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5BB1C-9441-46F7-9905-BA0C39520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B1C6EB-59B9-4487-9B2F-0895936192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61EDDB-71BD-436D-AB64-2D2A63CC98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05D9A9-27AE-461E-BE07-3FED94B30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E8F34-1A89-4DEE-A58F-14557BA0072D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362B06-B625-4088-A052-799991C6F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5D867A-A6A3-4230-9ED1-99295859E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89546-42F4-41A9-9709-D38B4BDA5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8015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9AE06-56C6-4695-B13B-6745B1DF4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9A2D90-9475-4F50-85EE-6E9E7C0DEE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D6117-A018-4A73-B557-FA70133EB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E8F34-1A89-4DEE-A58F-14557BA0072D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10B442-7631-4675-AAF7-35455AB6D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048C63-40C3-421E-82FF-AF28CBD15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89546-42F4-41A9-9709-D38B4BDA5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10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4D813190-484F-494C-A48A-650728648F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BC51B-35D2-43A6-9C93-A6BC469E8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07" y="1837346"/>
            <a:ext cx="11827379" cy="5020653"/>
          </a:xfrm>
        </p:spPr>
        <p:txBody>
          <a:bodyPr/>
          <a:lstStyle>
            <a:lvl1pPr>
              <a:defRPr b="1">
                <a:effectLst>
                  <a:glow rad="76200">
                    <a:schemeClr val="bg1"/>
                  </a:glow>
                </a:effectLst>
              </a:defRPr>
            </a:lvl1pPr>
            <a:lvl2pPr marL="685800" indent="-228600">
              <a:buFont typeface="Calibri" panose="020F0502020204030204" pitchFamily="34" charset="0"/>
              <a:buChar char="−"/>
              <a:defRPr b="1">
                <a:effectLst>
                  <a:glow rad="76200">
                    <a:schemeClr val="bg1"/>
                  </a:glow>
                </a:effectLst>
              </a:defRPr>
            </a:lvl2pPr>
            <a:lvl3pPr>
              <a:defRPr b="1">
                <a:effectLst>
                  <a:glow rad="76200">
                    <a:schemeClr val="bg1"/>
                  </a:glow>
                </a:effectLst>
              </a:defRPr>
            </a:lvl3pPr>
            <a:lvl4pPr>
              <a:defRPr b="1">
                <a:effectLst>
                  <a:glow rad="76200">
                    <a:schemeClr val="bg1"/>
                  </a:glow>
                </a:effectLst>
              </a:defRPr>
            </a:lvl4pPr>
            <a:lvl5pPr>
              <a:defRPr b="1">
                <a:effectLst>
                  <a:glow rad="762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58775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42EB3F-152C-49E4-98B4-77F8223D4F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F4B289-BEFF-47F2-98B9-B03754FC7A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17D8F4-4834-41C2-BACD-A8D657A66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E8F34-1A89-4DEE-A58F-14557BA0072D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BB0F4C-6CE1-45EA-9A04-95AF33024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3869F-9A71-4FE0-8853-BA1B4E456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89546-42F4-41A9-9709-D38B4BDA5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519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6810AB0C-2163-4F3A-BCFD-4171C83CFC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BC51B-35D2-43A6-9C93-A6BC469E8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07" y="1837346"/>
            <a:ext cx="11827379" cy="5020653"/>
          </a:xfrm>
        </p:spPr>
        <p:txBody>
          <a:bodyPr/>
          <a:lstStyle>
            <a:lvl1pPr>
              <a:defRPr b="1">
                <a:effectLst>
                  <a:glow rad="76200">
                    <a:schemeClr val="bg1"/>
                  </a:glow>
                </a:effectLst>
              </a:defRPr>
            </a:lvl1pPr>
            <a:lvl2pPr marL="685800" indent="-228600">
              <a:buFont typeface="Calibri" panose="020F0502020204030204" pitchFamily="34" charset="0"/>
              <a:buChar char="−"/>
              <a:defRPr b="1">
                <a:effectLst>
                  <a:glow rad="76200">
                    <a:schemeClr val="bg1"/>
                  </a:glow>
                </a:effectLst>
              </a:defRPr>
            </a:lvl2pPr>
            <a:lvl3pPr>
              <a:defRPr b="1">
                <a:effectLst>
                  <a:glow rad="76200">
                    <a:schemeClr val="bg1"/>
                  </a:glow>
                </a:effectLst>
              </a:defRPr>
            </a:lvl3pPr>
            <a:lvl4pPr>
              <a:defRPr b="1">
                <a:effectLst>
                  <a:glow rad="76200">
                    <a:schemeClr val="bg1"/>
                  </a:glow>
                </a:effectLst>
              </a:defRPr>
            </a:lvl4pPr>
            <a:lvl5pPr>
              <a:defRPr b="1">
                <a:effectLst>
                  <a:glow rad="762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8972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73B94371-26C2-490C-A7C0-A37572A256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BC51B-35D2-43A6-9C93-A6BC469E8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07" y="1837346"/>
            <a:ext cx="11827379" cy="5020653"/>
          </a:xfrm>
        </p:spPr>
        <p:txBody>
          <a:bodyPr/>
          <a:lstStyle>
            <a:lvl1pPr>
              <a:defRPr b="1">
                <a:effectLst>
                  <a:glow rad="76200">
                    <a:schemeClr val="bg1"/>
                  </a:glow>
                </a:effectLst>
              </a:defRPr>
            </a:lvl1pPr>
            <a:lvl2pPr marL="685800" indent="-228600">
              <a:buFont typeface="Calibri" panose="020F0502020204030204" pitchFamily="34" charset="0"/>
              <a:buChar char="−"/>
              <a:defRPr b="1">
                <a:effectLst>
                  <a:glow rad="76200">
                    <a:schemeClr val="bg1"/>
                  </a:glow>
                </a:effectLst>
              </a:defRPr>
            </a:lvl2pPr>
            <a:lvl3pPr>
              <a:defRPr b="1">
                <a:effectLst>
                  <a:glow rad="76200">
                    <a:schemeClr val="bg1"/>
                  </a:glow>
                </a:effectLst>
              </a:defRPr>
            </a:lvl3pPr>
            <a:lvl4pPr>
              <a:defRPr b="1">
                <a:effectLst>
                  <a:glow rad="76200">
                    <a:schemeClr val="bg1"/>
                  </a:glow>
                </a:effectLst>
              </a:defRPr>
            </a:lvl4pPr>
            <a:lvl5pPr>
              <a:defRPr b="1">
                <a:effectLst>
                  <a:glow rad="762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3995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55832CCE-3538-4EF7-AD23-795E1C393C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BC51B-35D2-43A6-9C93-A6BC469E8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07" y="1837346"/>
            <a:ext cx="11827379" cy="5020653"/>
          </a:xfrm>
        </p:spPr>
        <p:txBody>
          <a:bodyPr/>
          <a:lstStyle>
            <a:lvl1pPr>
              <a:defRPr b="1">
                <a:effectLst>
                  <a:glow rad="76200">
                    <a:schemeClr val="bg1"/>
                  </a:glow>
                </a:effectLst>
              </a:defRPr>
            </a:lvl1pPr>
            <a:lvl2pPr marL="685800" indent="-228600">
              <a:buFont typeface="Calibri" panose="020F0502020204030204" pitchFamily="34" charset="0"/>
              <a:buChar char="−"/>
              <a:defRPr b="1">
                <a:effectLst>
                  <a:glow rad="76200">
                    <a:schemeClr val="bg1"/>
                  </a:glow>
                </a:effectLst>
              </a:defRPr>
            </a:lvl2pPr>
            <a:lvl3pPr>
              <a:defRPr b="1">
                <a:effectLst>
                  <a:glow rad="76200">
                    <a:schemeClr val="bg1"/>
                  </a:glow>
                </a:effectLst>
              </a:defRPr>
            </a:lvl3pPr>
            <a:lvl4pPr>
              <a:defRPr b="1">
                <a:effectLst>
                  <a:glow rad="76200">
                    <a:schemeClr val="bg1"/>
                  </a:glow>
                </a:effectLst>
              </a:defRPr>
            </a:lvl4pPr>
            <a:lvl5pPr>
              <a:defRPr b="1">
                <a:effectLst>
                  <a:glow rad="762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0140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ground&#10;&#10;Description automatically generated">
            <a:extLst>
              <a:ext uri="{FF2B5EF4-FFF2-40B4-BE49-F238E27FC236}">
                <a16:creationId xmlns:a16="http://schemas.microsoft.com/office/drawing/2014/main" id="{57B67B28-50B6-4E1E-9D2F-6DE4B3A501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BC51B-35D2-43A6-9C93-A6BC469E8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07" y="1837346"/>
            <a:ext cx="11827379" cy="5020653"/>
          </a:xfrm>
        </p:spPr>
        <p:txBody>
          <a:bodyPr/>
          <a:lstStyle>
            <a:lvl1pPr>
              <a:defRPr b="1">
                <a:effectLst>
                  <a:glow rad="76200">
                    <a:schemeClr val="bg1"/>
                  </a:glow>
                </a:effectLst>
              </a:defRPr>
            </a:lvl1pPr>
            <a:lvl2pPr marL="685800" indent="-228600">
              <a:buFont typeface="Calibri" panose="020F0502020204030204" pitchFamily="34" charset="0"/>
              <a:buChar char="−"/>
              <a:defRPr b="1">
                <a:effectLst>
                  <a:glow rad="76200">
                    <a:schemeClr val="bg1"/>
                  </a:glow>
                </a:effectLst>
              </a:defRPr>
            </a:lvl2pPr>
            <a:lvl3pPr>
              <a:defRPr b="1">
                <a:effectLst>
                  <a:glow rad="76200">
                    <a:schemeClr val="bg1"/>
                  </a:glow>
                </a:effectLst>
              </a:defRPr>
            </a:lvl3pPr>
            <a:lvl4pPr>
              <a:defRPr b="1">
                <a:effectLst>
                  <a:glow rad="76200">
                    <a:schemeClr val="bg1"/>
                  </a:glow>
                </a:effectLst>
              </a:defRPr>
            </a:lvl4pPr>
            <a:lvl5pPr>
              <a:defRPr b="1">
                <a:effectLst>
                  <a:glow rad="762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772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40BEABAF-40FF-42F0-B8A5-312AC7D4B2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BC51B-35D2-43A6-9C93-A6BC469E8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07" y="1837346"/>
            <a:ext cx="11827379" cy="5020653"/>
          </a:xfrm>
        </p:spPr>
        <p:txBody>
          <a:bodyPr/>
          <a:lstStyle>
            <a:lvl1pPr>
              <a:defRPr b="1">
                <a:effectLst>
                  <a:glow rad="76200">
                    <a:schemeClr val="bg1"/>
                  </a:glow>
                </a:effectLst>
              </a:defRPr>
            </a:lvl1pPr>
            <a:lvl2pPr marL="685800" indent="-228600">
              <a:buFont typeface="Calibri" panose="020F0502020204030204" pitchFamily="34" charset="0"/>
              <a:buChar char="−"/>
              <a:defRPr b="1">
                <a:effectLst>
                  <a:glow rad="76200">
                    <a:schemeClr val="bg1"/>
                  </a:glow>
                </a:effectLst>
              </a:defRPr>
            </a:lvl2pPr>
            <a:lvl3pPr>
              <a:defRPr b="1">
                <a:effectLst>
                  <a:glow rad="76200">
                    <a:schemeClr val="bg1"/>
                  </a:glow>
                </a:effectLst>
              </a:defRPr>
            </a:lvl3pPr>
            <a:lvl4pPr>
              <a:defRPr b="1">
                <a:effectLst>
                  <a:glow rad="76200">
                    <a:schemeClr val="bg1"/>
                  </a:glow>
                </a:effectLst>
              </a:defRPr>
            </a:lvl4pPr>
            <a:lvl5pPr>
              <a:defRPr b="1">
                <a:effectLst>
                  <a:glow rad="762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7610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ground&#10;&#10;Description automatically generated">
            <a:extLst>
              <a:ext uri="{FF2B5EF4-FFF2-40B4-BE49-F238E27FC236}">
                <a16:creationId xmlns:a16="http://schemas.microsoft.com/office/drawing/2014/main" id="{9B6E59CE-470C-4DCE-934C-00CAC1173A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BC51B-35D2-43A6-9C93-A6BC469E8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07" y="1837346"/>
            <a:ext cx="11827379" cy="5020653"/>
          </a:xfrm>
        </p:spPr>
        <p:txBody>
          <a:bodyPr/>
          <a:lstStyle>
            <a:lvl1pPr>
              <a:defRPr b="1">
                <a:effectLst>
                  <a:glow rad="76200">
                    <a:schemeClr val="bg1"/>
                  </a:glow>
                </a:effectLst>
              </a:defRPr>
            </a:lvl1pPr>
            <a:lvl2pPr marL="685800" indent="-228600">
              <a:buFont typeface="Calibri" panose="020F0502020204030204" pitchFamily="34" charset="0"/>
              <a:buChar char="−"/>
              <a:defRPr b="1">
                <a:effectLst>
                  <a:glow rad="76200">
                    <a:schemeClr val="bg1"/>
                  </a:glow>
                </a:effectLst>
              </a:defRPr>
            </a:lvl2pPr>
            <a:lvl3pPr>
              <a:defRPr b="1">
                <a:effectLst>
                  <a:glow rad="76200">
                    <a:schemeClr val="bg1"/>
                  </a:glow>
                </a:effectLst>
              </a:defRPr>
            </a:lvl3pPr>
            <a:lvl4pPr>
              <a:defRPr b="1">
                <a:effectLst>
                  <a:glow rad="76200">
                    <a:schemeClr val="bg1"/>
                  </a:glow>
                </a:effectLst>
              </a:defRPr>
            </a:lvl4pPr>
            <a:lvl5pPr>
              <a:defRPr b="1">
                <a:effectLst>
                  <a:glow rad="762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7306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ground&#10;&#10;Description automatically generated">
            <a:extLst>
              <a:ext uri="{FF2B5EF4-FFF2-40B4-BE49-F238E27FC236}">
                <a16:creationId xmlns:a16="http://schemas.microsoft.com/office/drawing/2014/main" id="{B95E8BEF-C30A-444C-8D3D-22C971A587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BC51B-35D2-43A6-9C93-A6BC469E8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07" y="1837346"/>
            <a:ext cx="11827379" cy="5020653"/>
          </a:xfrm>
        </p:spPr>
        <p:txBody>
          <a:bodyPr/>
          <a:lstStyle>
            <a:lvl1pPr>
              <a:defRPr b="1">
                <a:effectLst>
                  <a:glow rad="76200">
                    <a:schemeClr val="bg1"/>
                  </a:glow>
                </a:effectLst>
              </a:defRPr>
            </a:lvl1pPr>
            <a:lvl2pPr marL="685800" indent="-228600">
              <a:buFont typeface="Calibri" panose="020F0502020204030204" pitchFamily="34" charset="0"/>
              <a:buChar char="−"/>
              <a:defRPr b="1">
                <a:effectLst>
                  <a:glow rad="76200">
                    <a:schemeClr val="bg1"/>
                  </a:glow>
                </a:effectLst>
              </a:defRPr>
            </a:lvl2pPr>
            <a:lvl3pPr>
              <a:defRPr b="1">
                <a:effectLst>
                  <a:glow rad="76200">
                    <a:schemeClr val="bg1"/>
                  </a:glow>
                </a:effectLst>
              </a:defRPr>
            </a:lvl3pPr>
            <a:lvl4pPr>
              <a:defRPr b="1">
                <a:effectLst>
                  <a:glow rad="76200">
                    <a:schemeClr val="bg1"/>
                  </a:glow>
                </a:effectLst>
              </a:defRPr>
            </a:lvl4pPr>
            <a:lvl5pPr>
              <a:defRPr b="1">
                <a:effectLst>
                  <a:glow rad="762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876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B39AE5-BFE0-48B2-8D21-51BCB0B45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3B1F04-42F3-47CE-891B-D08227F8D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C52C20-4898-4F9C-8AA1-F537124019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9E8F34-1A89-4DEE-A58F-14557BA0072D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3E95F-4628-48BD-A1F5-01B4B6DA7A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A4E68-A08B-4AA8-B5F5-2812F1F43F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89546-42F4-41A9-9709-D38B4BDA5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502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51" r:id="rId12"/>
    <p:sldLayoutId id="2147483652" r:id="rId13"/>
    <p:sldLayoutId id="2147483653" r:id="rId14"/>
    <p:sldLayoutId id="2147483654" r:id="rId15"/>
    <p:sldLayoutId id="2147483655" r:id="rId16"/>
    <p:sldLayoutId id="2147483656" r:id="rId17"/>
    <p:sldLayoutId id="2147483657" r:id="rId18"/>
    <p:sldLayoutId id="2147483658" r:id="rId19"/>
    <p:sldLayoutId id="2147483659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DA61422-8107-40F5-960E-4E65A5D5A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2EB25FAC-F8AA-46F7-A2E9-9346764DA7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6" t="65032" r="57547" b="23773"/>
          <a:stretch/>
        </p:blipFill>
        <p:spPr>
          <a:xfrm>
            <a:off x="2346385" y="4459857"/>
            <a:ext cx="2829464" cy="767752"/>
          </a:xfrm>
          <a:prstGeom prst="rect">
            <a:avLst/>
          </a:prstGeom>
        </p:spPr>
      </p:pic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0370B107-CB1E-45C3-A661-4A519D61C0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90" t="65032" r="52028" b="25408"/>
          <a:stretch/>
        </p:blipFill>
        <p:spPr>
          <a:xfrm>
            <a:off x="5253487" y="4459857"/>
            <a:ext cx="595222" cy="655608"/>
          </a:xfrm>
          <a:prstGeom prst="rect">
            <a:avLst/>
          </a:prstGeom>
        </p:spPr>
      </p:pic>
      <p:pic>
        <p:nvPicPr>
          <p:cNvPr id="10" name="Picture 9" descr="Text, letter&#10;&#10;Description automatically generated">
            <a:extLst>
              <a:ext uri="{FF2B5EF4-FFF2-40B4-BE49-F238E27FC236}">
                <a16:creationId xmlns:a16="http://schemas.microsoft.com/office/drawing/2014/main" id="{9571F559-EF53-4F34-927D-59B7A73882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08" t="65032" r="19245" b="22867"/>
          <a:stretch/>
        </p:blipFill>
        <p:spPr>
          <a:xfrm>
            <a:off x="5926347" y="4459856"/>
            <a:ext cx="3919268" cy="829895"/>
          </a:xfrm>
          <a:prstGeom prst="rect">
            <a:avLst/>
          </a:prstGeom>
        </p:spPr>
      </p:pic>
      <p:pic>
        <p:nvPicPr>
          <p:cNvPr id="12" name="Picture 11" descr="Text, letter&#10;&#10;Description automatically generated">
            <a:extLst>
              <a:ext uri="{FF2B5EF4-FFF2-40B4-BE49-F238E27FC236}">
                <a16:creationId xmlns:a16="http://schemas.microsoft.com/office/drawing/2014/main" id="{28835FBD-DC0B-41BE-9DF4-AD6E5AE17F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6" t="91321" r="24575" b="2138"/>
          <a:stretch/>
        </p:blipFill>
        <p:spPr>
          <a:xfrm>
            <a:off x="2924354" y="6262777"/>
            <a:ext cx="6271403" cy="4485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7676BAA-9AB3-4AA0-BE47-0F422484571E}"/>
              </a:ext>
            </a:extLst>
          </p:cNvPr>
          <p:cNvCxnSpPr/>
          <p:nvPr/>
        </p:nvCxnSpPr>
        <p:spPr>
          <a:xfrm>
            <a:off x="2408904" y="5289752"/>
            <a:ext cx="2576051" cy="0"/>
          </a:xfrm>
          <a:prstGeom prst="line">
            <a:avLst/>
          </a:prstGeom>
          <a:ln w="76200">
            <a:solidFill>
              <a:srgbClr val="0006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288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3F71A49-F68A-4394-8B59-55FDCDACA6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counsel should ever be given against the Lord (Prov. 21:30)</a:t>
            </a:r>
          </a:p>
          <a:p>
            <a:r>
              <a:rPr lang="en-US" dirty="0"/>
              <a:t>All that you say must honor the Lord (1:7; 9:10; 14:26-27)</a:t>
            </a:r>
          </a:p>
          <a:p>
            <a:r>
              <a:rPr lang="en-US" dirty="0"/>
              <a:t>All that you say must be true to His Word (13:13; 16:20; 22:21)</a:t>
            </a:r>
          </a:p>
          <a:p>
            <a:r>
              <a:rPr lang="en-US" dirty="0"/>
              <a:t>Never lean solely on your own thoughts (3:5-7; 9:10; 29:25)</a:t>
            </a:r>
          </a:p>
          <a:p>
            <a:r>
              <a:rPr lang="en-US" dirty="0"/>
              <a:t>Before giving counsel, pray about it (3:5; 16:20; 30:5)!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69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3F71A49-F68A-4394-8B59-55FDCDACA6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06" y="1837347"/>
            <a:ext cx="12003993" cy="4227023"/>
          </a:xfrm>
        </p:spPr>
        <p:txBody>
          <a:bodyPr>
            <a:normAutofit fontScale="92500"/>
          </a:bodyPr>
          <a:lstStyle/>
          <a:p>
            <a:r>
              <a:rPr lang="en-US" dirty="0"/>
              <a:t>There is more than one side to every story (Prov. 18:13, 17; 10:14)</a:t>
            </a:r>
          </a:p>
          <a:p>
            <a:r>
              <a:rPr lang="en-US" dirty="0"/>
              <a:t>Words have great power and influence (18:21; 31:26)</a:t>
            </a:r>
          </a:p>
          <a:p>
            <a:r>
              <a:rPr lang="en-US" dirty="0"/>
              <a:t>Your purpose should be to promote the greatest good and not harm (12:18; 13:17)</a:t>
            </a:r>
          </a:p>
          <a:p>
            <a:pPr lvl="1"/>
            <a:r>
              <a:rPr lang="en-US" sz="2500" dirty="0"/>
              <a:t>Your mouth should be “a well of life” (10:11)</a:t>
            </a:r>
          </a:p>
          <a:p>
            <a:pPr lvl="1"/>
            <a:r>
              <a:rPr lang="en-US" sz="2500" dirty="0"/>
              <a:t>Through encouragement (12:25), instruction (4:13; 9:9; 22:19) &amp; correction (5:12-13; 10:17)</a:t>
            </a:r>
          </a:p>
          <a:p>
            <a:r>
              <a:rPr lang="en-US" dirty="0"/>
              <a:t>There’s no place for deceit (4:24; 26:19), dishonesty (13:5; 30:8) or discord (6:14, 19)</a:t>
            </a:r>
          </a:p>
          <a:p>
            <a:pPr lvl="1"/>
            <a:r>
              <a:rPr lang="en-US" sz="2500" dirty="0"/>
              <a:t>Rather, be honest (12:19, 22), be humble (11:2; 16:19) and be fair (8:8)</a:t>
            </a:r>
          </a:p>
          <a:p>
            <a:r>
              <a:rPr lang="en-US" dirty="0"/>
              <a:t>Your motivation, your approach &amp; your words should be saturated with love (10:12) </a:t>
            </a:r>
          </a:p>
        </p:txBody>
      </p:sp>
    </p:spTree>
    <p:extLst>
      <p:ext uri="{BB962C8B-B14F-4D97-AF65-F5344CB8AC3E}">
        <p14:creationId xmlns:p14="http://schemas.microsoft.com/office/powerpoint/2010/main" val="245804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3F71A49-F68A-4394-8B59-55FDCDACA6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Think about what you’re going to say first (Prov. 15:28; 14:15)</a:t>
            </a:r>
          </a:p>
          <a:p>
            <a:r>
              <a:rPr lang="en-US" dirty="0"/>
              <a:t>Think about how you’re going to say it – Be calm (15:1; 17:27), gentle (15:4), kind (19:22; 31:26), pleasant (16:24), gracious (22:11) and firm (27:17)</a:t>
            </a:r>
          </a:p>
          <a:p>
            <a:r>
              <a:rPr lang="en-US" dirty="0"/>
              <a:t>Don’t make it about you (30:32; 25:27; 24:28-29) 	</a:t>
            </a:r>
          </a:p>
          <a:p>
            <a:r>
              <a:rPr lang="en-US" dirty="0"/>
              <a:t>Go to that person directly and do not reveal secrets in or out of that conversation (10:18; 11:13; 17:9; 25:9)</a:t>
            </a:r>
          </a:p>
        </p:txBody>
      </p:sp>
    </p:spTree>
    <p:extLst>
      <p:ext uri="{BB962C8B-B14F-4D97-AF65-F5344CB8AC3E}">
        <p14:creationId xmlns:p14="http://schemas.microsoft.com/office/powerpoint/2010/main" val="193306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3F71A49-F68A-4394-8B59-55FDCDACA6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Guard what you say (Prov. 21:23)</a:t>
            </a:r>
          </a:p>
          <a:p>
            <a:r>
              <a:rPr lang="en-US" dirty="0"/>
              <a:t>Guard how much you say (10:19; 11:12; 17:27; 29:11, 20)</a:t>
            </a:r>
          </a:p>
          <a:p>
            <a:r>
              <a:rPr lang="en-US"/>
              <a:t>Guard </a:t>
            </a:r>
            <a:r>
              <a:rPr lang="en-US" dirty="0"/>
              <a:t>when you say it (15:23; 25:11)</a:t>
            </a:r>
          </a:p>
          <a:p>
            <a:r>
              <a:rPr lang="en-US"/>
              <a:t>But </a:t>
            </a:r>
            <a:r>
              <a:rPr lang="en-US" dirty="0"/>
              <a:t>say what needs to be said for their good (28:23)</a:t>
            </a:r>
          </a:p>
        </p:txBody>
      </p:sp>
    </p:spTree>
    <p:extLst>
      <p:ext uri="{BB962C8B-B14F-4D97-AF65-F5344CB8AC3E}">
        <p14:creationId xmlns:p14="http://schemas.microsoft.com/office/powerpoint/2010/main" val="226479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3F71A49-F68A-4394-8B59-55FDCDACA6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4488" indent="-344488">
              <a:lnSpc>
                <a:spcPct val="100000"/>
              </a:lnSpc>
            </a:pPr>
            <a:r>
              <a:rPr lang="en-US" sz="3200" dirty="0"/>
              <a:t>Believe Jesus is God’s Son – Acts 16:31</a:t>
            </a:r>
          </a:p>
          <a:p>
            <a:pPr marL="344488" indent="-344488">
              <a:lnSpc>
                <a:spcPct val="100000"/>
              </a:lnSpc>
            </a:pPr>
            <a:r>
              <a:rPr lang="en-US" sz="3200" dirty="0"/>
              <a:t>Repent of your sins and turn to God – Acts 3:19</a:t>
            </a:r>
          </a:p>
          <a:p>
            <a:pPr marL="344488" indent="-344488">
              <a:lnSpc>
                <a:spcPct val="100000"/>
              </a:lnSpc>
            </a:pPr>
            <a:r>
              <a:rPr lang="en-US" sz="3200" dirty="0"/>
              <a:t>Confess your faith in Jesus Christ – Matthew 10:32</a:t>
            </a:r>
          </a:p>
          <a:p>
            <a:pPr marL="344488" indent="-344488">
              <a:lnSpc>
                <a:spcPct val="100000"/>
              </a:lnSpc>
            </a:pPr>
            <a:r>
              <a:rPr lang="en-US" sz="3200" dirty="0"/>
              <a:t>Be immersed into Christ – Acts 22:16</a:t>
            </a:r>
          </a:p>
          <a:p>
            <a:pPr marL="914400" lvl="1" indent="-341313">
              <a:lnSpc>
                <a:spcPct val="100000"/>
              </a:lnSpc>
            </a:pPr>
            <a:r>
              <a:rPr lang="en-US" sz="2800" dirty="0"/>
              <a:t>God will forgive all of your sins – Acts 2:38</a:t>
            </a:r>
          </a:p>
          <a:p>
            <a:pPr marL="914400" lvl="1" indent="-341313">
              <a:lnSpc>
                <a:spcPct val="100000"/>
              </a:lnSpc>
            </a:pPr>
            <a:r>
              <a:rPr lang="en-US" sz="2800" dirty="0"/>
              <a:t>God will add you to His church – Acts 2:47</a:t>
            </a:r>
          </a:p>
          <a:p>
            <a:pPr marL="914400" lvl="1" indent="-341313">
              <a:lnSpc>
                <a:spcPct val="100000"/>
              </a:lnSpc>
            </a:pPr>
            <a:r>
              <a:rPr lang="en-US" sz="2800" dirty="0"/>
              <a:t>God will register you in heaven – Hebrews 12:23</a:t>
            </a:r>
          </a:p>
          <a:p>
            <a:pPr marL="344488" indent="-344488">
              <a:lnSpc>
                <a:spcPct val="100000"/>
              </a:lnSpc>
            </a:pPr>
            <a:r>
              <a:rPr lang="en-US" sz="3200" dirty="0"/>
              <a:t>Live faithfully to His wise counsel – 1 John 1:7</a:t>
            </a:r>
          </a:p>
        </p:txBody>
      </p:sp>
    </p:spTree>
    <p:extLst>
      <p:ext uri="{BB962C8B-B14F-4D97-AF65-F5344CB8AC3E}">
        <p14:creationId xmlns:p14="http://schemas.microsoft.com/office/powerpoint/2010/main" val="90627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908</TotalTime>
  <Words>428</Words>
  <Application>Microsoft Office PowerPoint</Application>
  <PresentationFormat>Widescreen</PresentationFormat>
  <Paragraphs>29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3</cp:revision>
  <dcterms:created xsi:type="dcterms:W3CDTF">2021-02-26T21:26:12Z</dcterms:created>
  <dcterms:modified xsi:type="dcterms:W3CDTF">2021-02-28T22:35:41Z</dcterms:modified>
</cp:coreProperties>
</file>