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90" r:id="rId2"/>
    <p:sldId id="260" r:id="rId3"/>
    <p:sldId id="299" r:id="rId4"/>
    <p:sldId id="298" r:id="rId5"/>
    <p:sldId id="300" r:id="rId6"/>
    <p:sldId id="301" r:id="rId7"/>
    <p:sldId id="302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2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92949" autoAdjust="0"/>
  </p:normalViewPr>
  <p:slideViewPr>
    <p:cSldViewPr>
      <p:cViewPr varScale="1">
        <p:scale>
          <a:sx n="106" d="100"/>
          <a:sy n="106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4C31FD76-2379-4EB3-AE36-B93754158DF0}"/>
    <pc:docChg chg="undo custSel addSld delSld modSld">
      <pc:chgData name="Richard Watson" userId="e5e577014c15fc33" providerId="LiveId" clId="{4C31FD76-2379-4EB3-AE36-B93754158DF0}" dt="2021-02-13T02:20:46.905" v="2125"/>
      <pc:docMkLst>
        <pc:docMk/>
      </pc:docMkLst>
      <pc:sldChg chg="modSp mod">
        <pc:chgData name="Richard Watson" userId="e5e577014c15fc33" providerId="LiveId" clId="{4C31FD76-2379-4EB3-AE36-B93754158DF0}" dt="2021-02-13T01:57:27.779" v="849" actId="20577"/>
        <pc:sldMkLst>
          <pc:docMk/>
          <pc:sldMk cId="1756494348" sldId="260"/>
        </pc:sldMkLst>
        <pc:spChg chg="mod">
          <ac:chgData name="Richard Watson" userId="e5e577014c15fc33" providerId="LiveId" clId="{4C31FD76-2379-4EB3-AE36-B93754158DF0}" dt="2021-02-13T01:57:27.779" v="849" actId="20577"/>
          <ac:spMkLst>
            <pc:docMk/>
            <pc:sldMk cId="1756494348" sldId="260"/>
            <ac:spMk id="6" creationId="{C4D396A0-E3C6-4890-B9F2-86EABF712B8E}"/>
          </ac:spMkLst>
        </pc:spChg>
      </pc:sldChg>
      <pc:sldChg chg="del">
        <pc:chgData name="Richard Watson" userId="e5e577014c15fc33" providerId="LiveId" clId="{4C31FD76-2379-4EB3-AE36-B93754158DF0}" dt="2021-02-13T00:09:18.322" v="2" actId="47"/>
        <pc:sldMkLst>
          <pc:docMk/>
          <pc:sldMk cId="3088418509" sldId="291"/>
        </pc:sldMkLst>
      </pc:sldChg>
      <pc:sldChg chg="del">
        <pc:chgData name="Richard Watson" userId="e5e577014c15fc33" providerId="LiveId" clId="{4C31FD76-2379-4EB3-AE36-B93754158DF0}" dt="2021-02-13T00:09:17.401" v="1" actId="47"/>
        <pc:sldMkLst>
          <pc:docMk/>
          <pc:sldMk cId="1935031781" sldId="292"/>
        </pc:sldMkLst>
      </pc:sldChg>
      <pc:sldChg chg="del">
        <pc:chgData name="Richard Watson" userId="e5e577014c15fc33" providerId="LiveId" clId="{4C31FD76-2379-4EB3-AE36-B93754158DF0}" dt="2021-02-13T00:09:20.787" v="6" actId="47"/>
        <pc:sldMkLst>
          <pc:docMk/>
          <pc:sldMk cId="183844426" sldId="293"/>
        </pc:sldMkLst>
      </pc:sldChg>
      <pc:sldChg chg="del">
        <pc:chgData name="Richard Watson" userId="e5e577014c15fc33" providerId="LiveId" clId="{4C31FD76-2379-4EB3-AE36-B93754158DF0}" dt="2021-02-13T00:09:20.192" v="5" actId="47"/>
        <pc:sldMkLst>
          <pc:docMk/>
          <pc:sldMk cId="3789734573" sldId="294"/>
        </pc:sldMkLst>
      </pc:sldChg>
      <pc:sldChg chg="del">
        <pc:chgData name="Richard Watson" userId="e5e577014c15fc33" providerId="LiveId" clId="{4C31FD76-2379-4EB3-AE36-B93754158DF0}" dt="2021-02-13T00:09:19.019" v="3" actId="47"/>
        <pc:sldMkLst>
          <pc:docMk/>
          <pc:sldMk cId="4047986158" sldId="295"/>
        </pc:sldMkLst>
      </pc:sldChg>
      <pc:sldChg chg="del">
        <pc:chgData name="Richard Watson" userId="e5e577014c15fc33" providerId="LiveId" clId="{4C31FD76-2379-4EB3-AE36-B93754158DF0}" dt="2021-02-13T00:09:19.660" v="4" actId="47"/>
        <pc:sldMkLst>
          <pc:docMk/>
          <pc:sldMk cId="1167016327" sldId="296"/>
        </pc:sldMkLst>
      </pc:sldChg>
      <pc:sldChg chg="del">
        <pc:chgData name="Richard Watson" userId="e5e577014c15fc33" providerId="LiveId" clId="{4C31FD76-2379-4EB3-AE36-B93754158DF0}" dt="2021-02-13T00:09:23.116" v="7" actId="47"/>
        <pc:sldMkLst>
          <pc:docMk/>
          <pc:sldMk cId="4152454050" sldId="297"/>
        </pc:sldMkLst>
      </pc:sldChg>
      <pc:sldChg chg="modSp mod">
        <pc:chgData name="Richard Watson" userId="e5e577014c15fc33" providerId="LiveId" clId="{4C31FD76-2379-4EB3-AE36-B93754158DF0}" dt="2021-02-13T02:04:02.006" v="1125" actId="20577"/>
        <pc:sldMkLst>
          <pc:docMk/>
          <pc:sldMk cId="515627173" sldId="298"/>
        </pc:sldMkLst>
        <pc:spChg chg="mod">
          <ac:chgData name="Richard Watson" userId="e5e577014c15fc33" providerId="LiveId" clId="{4C31FD76-2379-4EB3-AE36-B93754158DF0}" dt="2021-02-13T02:04:02.006" v="1125" actId="20577"/>
          <ac:spMkLst>
            <pc:docMk/>
            <pc:sldMk cId="515627173" sldId="298"/>
            <ac:spMk id="6" creationId="{C4D396A0-E3C6-4890-B9F2-86EABF712B8E}"/>
          </ac:spMkLst>
        </pc:spChg>
      </pc:sldChg>
      <pc:sldChg chg="modSp mod">
        <pc:chgData name="Richard Watson" userId="e5e577014c15fc33" providerId="LiveId" clId="{4C31FD76-2379-4EB3-AE36-B93754158DF0}" dt="2021-02-13T02:00:20.954" v="1034" actId="20577"/>
        <pc:sldMkLst>
          <pc:docMk/>
          <pc:sldMk cId="3740881479" sldId="299"/>
        </pc:sldMkLst>
        <pc:spChg chg="mod">
          <ac:chgData name="Richard Watson" userId="e5e577014c15fc33" providerId="LiveId" clId="{4C31FD76-2379-4EB3-AE36-B93754158DF0}" dt="2021-02-13T02:00:20.954" v="1034" actId="20577"/>
          <ac:spMkLst>
            <pc:docMk/>
            <pc:sldMk cId="3740881479" sldId="299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4C31FD76-2379-4EB3-AE36-B93754158DF0}" dt="2021-02-13T02:12:14.643" v="1695" actId="113"/>
        <pc:sldMkLst>
          <pc:docMk/>
          <pc:sldMk cId="1656197738" sldId="300"/>
        </pc:sldMkLst>
        <pc:spChg chg="mod">
          <ac:chgData name="Richard Watson" userId="e5e577014c15fc33" providerId="LiveId" clId="{4C31FD76-2379-4EB3-AE36-B93754158DF0}" dt="2021-02-13T02:12:14.643" v="1695" actId="113"/>
          <ac:spMkLst>
            <pc:docMk/>
            <pc:sldMk cId="1656197738" sldId="300"/>
            <ac:spMk id="6" creationId="{C4D396A0-E3C6-4890-B9F2-86EABF712B8E}"/>
          </ac:spMkLst>
        </pc:spChg>
      </pc:sldChg>
      <pc:sldChg chg="new del">
        <pc:chgData name="Richard Watson" userId="e5e577014c15fc33" providerId="LiveId" clId="{4C31FD76-2379-4EB3-AE36-B93754158DF0}" dt="2021-02-13T02:11:52.925" v="1692" actId="2696"/>
        <pc:sldMkLst>
          <pc:docMk/>
          <pc:sldMk cId="1915729020" sldId="301"/>
        </pc:sldMkLst>
      </pc:sldChg>
      <pc:sldChg chg="addSp modSp add mod modTransition modAnim">
        <pc:chgData name="Richard Watson" userId="e5e577014c15fc33" providerId="LiveId" clId="{4C31FD76-2379-4EB3-AE36-B93754158DF0}" dt="2021-02-13T02:20:46.905" v="2125"/>
        <pc:sldMkLst>
          <pc:docMk/>
          <pc:sldMk cId="3110268805" sldId="301"/>
        </pc:sldMkLst>
        <pc:spChg chg="add mod">
          <ac:chgData name="Richard Watson" userId="e5e577014c15fc33" providerId="LiveId" clId="{4C31FD76-2379-4EB3-AE36-B93754158DF0}" dt="2021-02-13T02:19:44.337" v="2122" actId="6549"/>
          <ac:spMkLst>
            <pc:docMk/>
            <pc:sldMk cId="3110268805" sldId="301"/>
            <ac:spMk id="4" creationId="{DF611BF8-8549-4D5C-B1A1-28CFF69E8047}"/>
          </ac:spMkLst>
        </pc:spChg>
        <pc:spChg chg="mod">
          <ac:chgData name="Richard Watson" userId="e5e577014c15fc33" providerId="LiveId" clId="{4C31FD76-2379-4EB3-AE36-B93754158DF0}" dt="2021-02-13T02:16:02.834" v="1968" actId="20577"/>
          <ac:spMkLst>
            <pc:docMk/>
            <pc:sldMk cId="3110268805" sldId="301"/>
            <ac:spMk id="6" creationId="{C4D396A0-E3C6-4890-B9F2-86EABF712B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9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7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21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82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1 - 4 Review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Trials give us knowledge to help us develop our faith</a:t>
            </a:r>
            <a:b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Life is our proving ground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Every good gift comes from above – Our Father is Light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Either we are in the light or in the dark – Sin is Sin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Be a Doer – Poet (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poie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̄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te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̄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s</a:t>
            </a:r>
            <a:r>
              <a:rPr lang="en-US" sz="20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Doulos SIL" panose="02000500070000020004" pitchFamily="2" charset="0"/>
              </a:rPr>
              <a:t>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Not a Doer (</a:t>
            </a:r>
            <a:r>
              <a:rPr lang="en-US" sz="20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prasso</a:t>
            </a:r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Not a Hearer Only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Doulos SIL" panose="02000500070000020004" pitchFamily="2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Doulos SIL" panose="02000500070000020004" pitchFamily="2" charset="0"/>
              </a:rPr>
              <a:t>Hypocrisy – Whitewashed Tombs</a:t>
            </a: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9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1-4 Review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will be judged by the words of Jesus (John 12:48)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Perfect Law of Liberty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Perfect Law of Jesus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God’s first fruits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loves us, will we reciprocate?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8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On Fire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Words and Works are not synonymous 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Abraham was counted as righteous because he believed God (Gen. 15:6)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Abraham was justified (rendered righteous) by his offering of Isaac  2:21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Abraham had the faith of Rahab!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is perfected (completed) through works  2:22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Spirit separated from the body = Death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separated from works = Death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2:26</a:t>
            </a:r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2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-11317" y="11430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On Fire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Paul and James are not preaching a different truth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can prove faith with works 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cannot prove faith by itself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Words don’t have calories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Demons fear God but don’t change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2:19-20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Tremble or shudder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“to bristle”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Terror that makes one’s hair stand on end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Wayne Jackson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“You empty headed man, do you not know that faith apart from obedience is sterile?”</a:t>
            </a:r>
          </a:p>
        </p:txBody>
      </p:sp>
    </p:spTree>
    <p:extLst>
      <p:ext uri="{BB962C8B-B14F-4D97-AF65-F5344CB8AC3E}">
        <p14:creationId xmlns:p14="http://schemas.microsoft.com/office/powerpoint/2010/main" val="165619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On Fire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Abraham was justified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legal term – cleared of all charges – made right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“Every time we encounter grace there are instructions associated with the event and those instructions produce faith”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Eric Owens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 obedient faith is a working faith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11BF8-8549-4D5C-B1A1-28CFF69E8047}"/>
              </a:ext>
            </a:extLst>
          </p:cNvPr>
          <p:cNvSpPr txBox="1"/>
          <p:nvPr/>
        </p:nvSpPr>
        <p:spPr>
          <a:xfrm>
            <a:off x="0" y="5029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the body has no spirit there is death</a:t>
            </a: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faith has no works it is DEAD</a:t>
            </a:r>
          </a:p>
        </p:txBody>
      </p:sp>
    </p:spTree>
    <p:extLst>
      <p:ext uri="{BB962C8B-B14F-4D97-AF65-F5344CB8AC3E}">
        <p14:creationId xmlns:p14="http://schemas.microsoft.com/office/powerpoint/2010/main" val="3110268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On Fire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be blind to the needs all around us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reminds us that an obedient faith is a working faith and a working faith doesn’t focus on ME</a:t>
            </a:r>
          </a:p>
        </p:txBody>
      </p:sp>
    </p:spTree>
    <p:extLst>
      <p:ext uri="{BB962C8B-B14F-4D97-AF65-F5344CB8AC3E}">
        <p14:creationId xmlns:p14="http://schemas.microsoft.com/office/powerpoint/2010/main" val="35782945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4279</TotalTime>
  <Words>394</Words>
  <Application>Microsoft Office PowerPoint</Application>
  <PresentationFormat>On-screen Show 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24</cp:revision>
  <cp:lastPrinted>2021-02-06T18:34:55Z</cp:lastPrinted>
  <dcterms:created xsi:type="dcterms:W3CDTF">2020-02-29T01:28:36Z</dcterms:created>
  <dcterms:modified xsi:type="dcterms:W3CDTF">2021-02-13T23:17:51Z</dcterms:modified>
</cp:coreProperties>
</file>