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90" r:id="rId2"/>
    <p:sldId id="260" r:id="rId3"/>
    <p:sldId id="299" r:id="rId4"/>
    <p:sldId id="298" r:id="rId5"/>
    <p:sldId id="292" r:id="rId6"/>
    <p:sldId id="291" r:id="rId7"/>
    <p:sldId id="295" r:id="rId8"/>
    <p:sldId id="296" r:id="rId9"/>
    <p:sldId id="294" r:id="rId10"/>
    <p:sldId id="293" r:id="rId11"/>
    <p:sldId id="297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2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2949" autoAdjust="0"/>
  </p:normalViewPr>
  <p:slideViewPr>
    <p:cSldViewPr>
      <p:cViewPr varScale="1">
        <p:scale>
          <a:sx n="106" d="100"/>
          <a:sy n="106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67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4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9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7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21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7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62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57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7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4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7EDE7-2ED0-405B-BD3F-29D4816FC8B0}"/>
              </a:ext>
            </a:extLst>
          </p:cNvPr>
          <p:cNvSpPr txBox="1"/>
          <p:nvPr/>
        </p:nvSpPr>
        <p:spPr>
          <a:xfrm>
            <a:off x="0" y="21336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Certainty of Judgment – James 2:12-13</a:t>
            </a:r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PERFECT law of Jesus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John 12:48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Jesus’ words will judge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Matthew 18:21-35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(hypocritical) unforgiving servant did not display mercy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Mercy triumphs over judgment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4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7EDE7-2ED0-405B-BD3F-29D4816FC8B0}"/>
              </a:ext>
            </a:extLst>
          </p:cNvPr>
          <p:cNvSpPr txBox="1"/>
          <p:nvPr/>
        </p:nvSpPr>
        <p:spPr>
          <a:xfrm>
            <a:off x="0" y="2133600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believe we can be two different people, that we can serve 2 masters.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tells us that if we follow the Satan plan, we are double-minded, unstable and hypocritical.</a:t>
            </a:r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5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1 -3 Review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will have trials and we should be joyful because they allow our faith to grow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Pray without Doubt!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the POOR – You are RICH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the RICH – You should be POOR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Doers, not hearers only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Doers, poet, creative action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 armchair Christian is not a doer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Quick to hear, Slow to speak, Slow to wrath</a:t>
            </a:r>
          </a:p>
        </p:txBody>
      </p:sp>
    </p:spTree>
    <p:extLst>
      <p:ext uri="{BB962C8B-B14F-4D97-AF65-F5344CB8AC3E}">
        <p14:creationId xmlns:p14="http://schemas.microsoft.com/office/powerpoint/2010/main" val="175649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1-3 Review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Pure and undefiled religion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take care of those who can’t take care of themselves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family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Talking the talk is not enough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walk the walk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8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does Jesus feel about hypocrisy?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Matthew 7:4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Matthew 23:13-30</a:t>
            </a:r>
          </a:p>
        </p:txBody>
      </p:sp>
    </p:spTree>
    <p:extLst>
      <p:ext uri="{BB962C8B-B14F-4D97-AF65-F5344CB8AC3E}">
        <p14:creationId xmlns:p14="http://schemas.microsoft.com/office/powerpoint/2010/main" val="51562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4478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2:1-13 is NOT about RICHES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about HYPOCRISY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about Jesus’ sacrifice for ALL MANKIND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about SIN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about JUDGMENT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about MERCY</a:t>
            </a:r>
          </a:p>
        </p:txBody>
      </p:sp>
    </p:spTree>
    <p:extLst>
      <p:ext uri="{BB962C8B-B14F-4D97-AF65-F5344CB8AC3E}">
        <p14:creationId xmlns:p14="http://schemas.microsoft.com/office/powerpoint/2010/main" val="193503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Deity of Jesus - James 2:1-4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0B2C7-E095-4450-BE9D-1B1F82B843AA}"/>
              </a:ext>
            </a:extLst>
          </p:cNvPr>
          <p:cNvSpPr txBox="1"/>
          <p:nvPr/>
        </p:nvSpPr>
        <p:spPr>
          <a:xfrm>
            <a:off x="495300" y="316739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Sovereignty of God – James 2:5-7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3136F-73DE-4373-A3E9-6B523BBB8DB4}"/>
              </a:ext>
            </a:extLst>
          </p:cNvPr>
          <p:cNvSpPr txBox="1"/>
          <p:nvPr/>
        </p:nvSpPr>
        <p:spPr>
          <a:xfrm>
            <a:off x="0" y="400795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Authority of God’s Word – James 2:8-11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7EDE7-2ED0-405B-BD3F-29D4816FC8B0}"/>
              </a:ext>
            </a:extLst>
          </p:cNvPr>
          <p:cNvSpPr txBox="1"/>
          <p:nvPr/>
        </p:nvSpPr>
        <p:spPr>
          <a:xfrm>
            <a:off x="0" y="494356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Certainty of Judgment – James 2:12-13</a:t>
            </a:r>
          </a:p>
        </p:txBody>
      </p:sp>
    </p:spTree>
    <p:extLst>
      <p:ext uri="{BB962C8B-B14F-4D97-AF65-F5344CB8AC3E}">
        <p14:creationId xmlns:p14="http://schemas.microsoft.com/office/powerpoint/2010/main" val="308841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Deity of Jesus - James 2:1-4</a:t>
            </a:r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chose fisherman and tax collectors to be in his inner circle (Matthew 4 and 9)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ate with tax collectors, sinners and Pharisees (Matthew 9 and Luke 7)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treated all people with love, kindness and equality (Roman centurions and Samaritan adulteresses – Matthew 8 and John 4)</a:t>
            </a:r>
          </a:p>
        </p:txBody>
      </p:sp>
    </p:spTree>
    <p:extLst>
      <p:ext uri="{BB962C8B-B14F-4D97-AF65-F5344CB8AC3E}">
        <p14:creationId xmlns:p14="http://schemas.microsoft.com/office/powerpoint/2010/main" val="404798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0B2C7-E095-4450-BE9D-1B1F82B843AA}"/>
              </a:ext>
            </a:extLst>
          </p:cNvPr>
          <p:cNvSpPr txBox="1"/>
          <p:nvPr/>
        </p:nvSpPr>
        <p:spPr>
          <a:xfrm>
            <a:off x="533400" y="2057400"/>
            <a:ext cx="8153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Sovereignty of God – James 2:5-7</a:t>
            </a:r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1:9-10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the poor – you are rich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the rich – you need to be poor (Where do you place your trust)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we lift man up we put God down 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to love one another unconditionally 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not to seek praise or honor for ourselves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1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57200" y="1447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Whitewashed Tombs</a:t>
            </a:r>
          </a:p>
          <a:p>
            <a:pPr algn="ctr"/>
            <a:endParaRPr lang="en-US" sz="2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3136F-73DE-4373-A3E9-6B523BBB8DB4}"/>
              </a:ext>
            </a:extLst>
          </p:cNvPr>
          <p:cNvSpPr txBox="1"/>
          <p:nvPr/>
        </p:nvSpPr>
        <p:spPr>
          <a:xfrm>
            <a:off x="0" y="2209800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Authority of God’s Word – James 2:8-11</a:t>
            </a:r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in or all out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or Dark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 is Sin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cannot evangelize the world if I am one with the world</a:t>
            </a:r>
            <a:b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importance of our actions backing up our words</a:t>
            </a:r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734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4097</TotalTime>
  <Words>494</Words>
  <Application>Microsoft Office PowerPoint</Application>
  <PresentationFormat>On-screen Show (4:3)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19</cp:revision>
  <cp:lastPrinted>2021-02-06T18:34:55Z</cp:lastPrinted>
  <dcterms:created xsi:type="dcterms:W3CDTF">2020-02-29T01:28:36Z</dcterms:created>
  <dcterms:modified xsi:type="dcterms:W3CDTF">2021-02-06T18:36:39Z</dcterms:modified>
</cp:coreProperties>
</file>