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70" r:id="rId4"/>
    <p:sldId id="277" r:id="rId5"/>
    <p:sldId id="278" r:id="rId6"/>
    <p:sldId id="279" r:id="rId7"/>
    <p:sldId id="280" r:id="rId8"/>
    <p:sldId id="282" r:id="rId9"/>
    <p:sldId id="281" r:id="rId10"/>
    <p:sldId id="283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IM FELL Double Pica SC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95" autoAdjust="0"/>
    <p:restoredTop sz="37341" autoAdjust="0"/>
  </p:normalViewPr>
  <p:slideViewPr>
    <p:cSldViewPr snapToGrid="0">
      <p:cViewPr varScale="1">
        <p:scale>
          <a:sx n="39" d="100"/>
          <a:sy n="39" d="100"/>
        </p:scale>
        <p:origin x="33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FBEDE-0756-4723-AF74-C44F098C829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17196-29B4-4E38-A046-F59609007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48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87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45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38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7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70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5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69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 Nations</a:t>
            </a:r>
          </a:p>
          <a:p>
            <a:r>
              <a:rPr lang="en-US" dirty="0"/>
              <a:t>1:3-5 Damascus (Syria)</a:t>
            </a:r>
          </a:p>
          <a:p>
            <a:r>
              <a:rPr lang="en-US" dirty="0"/>
              <a:t>1:6-8 Gaza (Philistia)</a:t>
            </a:r>
          </a:p>
          <a:p>
            <a:r>
              <a:rPr lang="en-US" dirty="0"/>
              <a:t>1:9-10 </a:t>
            </a:r>
            <a:r>
              <a:rPr lang="en-US" dirty="0" err="1"/>
              <a:t>Tyre</a:t>
            </a:r>
            <a:r>
              <a:rPr lang="en-US" dirty="0"/>
              <a:t> (Phoenicia)</a:t>
            </a:r>
          </a:p>
          <a:p>
            <a:r>
              <a:rPr lang="en-US" dirty="0"/>
              <a:t>1:11-12 Edom</a:t>
            </a:r>
          </a:p>
          <a:p>
            <a:r>
              <a:rPr lang="en-US" dirty="0"/>
              <a:t>1:13-15 Amon</a:t>
            </a:r>
          </a:p>
          <a:p>
            <a:r>
              <a:rPr lang="en-US" dirty="0"/>
              <a:t>2:1-3 Moab</a:t>
            </a:r>
          </a:p>
          <a:p>
            <a:r>
              <a:rPr lang="en-US" dirty="0"/>
              <a:t>2:4-5 Judah</a:t>
            </a:r>
          </a:p>
          <a:p>
            <a:r>
              <a:rPr lang="en-US" dirty="0"/>
              <a:t>Israel acted ungratefully for all that God had done for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2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94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71AD4-FC58-448A-B0C8-A965A8754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4222D-E0C6-478C-855F-7AA5BF593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9EDD2-9CE1-4468-91D9-4A2D49F65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6F268-4303-4A92-9726-5664EB4C0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FDC13-F0B5-4D37-9B01-1E7CC64B4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1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FA57D-8E35-4705-89D9-A8B1A1F4D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A0DC17-FB76-4422-939D-8470BB016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10B69-1E76-4872-894A-A58D7396B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3B675-D0ED-4716-B148-07BFD817C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DBB6F-4E4F-40D2-8122-BB1835A8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3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AFCDDA-513B-4003-A05B-38CB7497AC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87335B-C962-42F6-A8DA-AAD4084C5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ECEB2-0231-466A-9093-78FB56EBB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85779-9BA3-4787-B66C-D9AA95905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93091-6D43-4D3B-A33A-1B138A609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3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9D55D-3F72-4889-8BC5-9156C229D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97ECD-3FC1-46D8-9CA3-D0DB7AE66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9B201-0BA6-40B9-82F2-31184B05B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DE3A7-3C2F-4D6F-B689-CE75AAD12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AB5D7-4057-4EC0-9736-48E8EA71E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62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765F3-E75A-4356-B587-0C5122318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38D1A-6C4F-4A24-8823-4B19FDE8B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ED680-EE21-4C12-9075-AE23ACE86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5ADFA-1A1C-450F-8FA5-15418AB9F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35A5A-C104-41A7-8689-D34C4D6B3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7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CF2E8-9D5A-4ABF-98A9-17DFBBF99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7D3C4-5257-4588-8A41-6D6C1F5E2B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097654-B0C1-49ED-9FFE-52A9B49D4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9D033-56AE-4B7A-8841-3C13DF21B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2436D-4660-423D-8231-0BEF7C339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17914-DF9E-4710-ACB8-1E742E891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9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F1FE5-7EFF-44CF-8B51-A0110CAA2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F3255-3D5F-4A23-AA33-138D510CA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04F8F1-F863-4277-ACC1-8C640334E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D082E6-EE71-4C05-ACE5-4742D416DC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1EFB9C-3F06-413C-9894-B898F87426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F00720-B1D0-45C8-867F-80B823B78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4B393E-8DF2-4702-B140-EA51406B1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ABCFB0-6C33-433B-B477-DB76750E0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01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8D466-BB16-4F07-8950-092AC2649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EA0C55-46D4-4370-8D09-A47716E17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A50A08-3DF9-4A08-A2D8-908F2D4F3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2739B-ED39-4BC7-BD87-401C97D9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27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B1751-A1E2-403D-845C-2F270FC7A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732573-24E0-465F-A522-CF4CEE1E4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63DB6-EA9A-4693-8433-9C5C06CF9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22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90D65-9679-4C16-9356-25DD5DD02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5F16D-2613-4ED2-A9D1-79CAA9B59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EB7E2-D160-4879-BE36-023525E96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E7944-8595-49F1-8FD1-7A2E6F3A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E15AA-2460-4F95-8EA5-811FFA56E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094AD-EE17-423D-BE01-469765C7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3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8295-B243-4E05-9F01-1E4FC5EA4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6F57BD-FE1B-466A-8763-5B5F6FBCF2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C31B73-5379-46A6-933B-AC848FAC1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3E274-8617-49EB-9E28-5F8C0C57C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1A9CE-3D44-4E08-ACF2-617065FBF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9BFAD-A5E9-47F3-9243-3ADCBF968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47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90F5B-F8F6-4502-915F-F35AE5370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352CA-B69C-43EE-BD67-2F8DC0C15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EF608-33E4-41A9-9CD4-20FEDDEA9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7FDB2-881F-4E97-8F38-D55DFB58BE4E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2421E-B1D9-4F13-9D6E-40C95E1F2E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A7895-BC46-4E5B-896F-84BD3186A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6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0D1752-30FC-489D-ABC4-B05778999FEF}"/>
              </a:ext>
            </a:extLst>
          </p:cNvPr>
          <p:cNvSpPr txBox="1"/>
          <p:nvPr/>
        </p:nvSpPr>
        <p:spPr>
          <a:xfrm>
            <a:off x="79717" y="1584960"/>
            <a:ext cx="1199505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atin typeface="IM FELL Double Pica SC" panose="02000000000000000000" pitchFamily="2" charset="0"/>
              </a:rPr>
              <a:t>Minor Prophets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84280B-A154-44E9-B765-BF8303156313}"/>
              </a:ext>
            </a:extLst>
          </p:cNvPr>
          <p:cNvSpPr txBox="1"/>
          <p:nvPr/>
        </p:nvSpPr>
        <p:spPr>
          <a:xfrm>
            <a:off x="0" y="2851682"/>
            <a:ext cx="119950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>
                <a:latin typeface="IM FELL Double Pica SC" panose="02000000000000000000" pitchFamily="2" charset="0"/>
              </a:rPr>
              <a:t>Hosea - Jonah</a:t>
            </a:r>
          </a:p>
        </p:txBody>
      </p:sp>
    </p:spTree>
    <p:extLst>
      <p:ext uri="{BB962C8B-B14F-4D97-AF65-F5344CB8AC3E}">
        <p14:creationId xmlns:p14="http://schemas.microsoft.com/office/powerpoint/2010/main" val="4041923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1" y="225083"/>
            <a:ext cx="1198328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latin typeface="IM FELL Double Pica SC" panose="02000000000000000000" pitchFamily="2" charset="0"/>
              </a:rPr>
              <a:t>Outline of Amos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83280" cy="5543816"/>
          </a:xfrm>
        </p:spPr>
        <p:txBody>
          <a:bodyPr/>
          <a:lstStyle/>
          <a:p>
            <a:pPr marL="857250" indent="-857250">
              <a:buFont typeface="+mj-lt"/>
              <a:buAutoNum type="romanUcPeriod" startAt="8"/>
            </a:pPr>
            <a:r>
              <a:rPr lang="en-US" sz="4000" dirty="0"/>
              <a:t>“Seek Me that you may live” 5:1-9</a:t>
            </a:r>
          </a:p>
          <a:p>
            <a:pPr marL="857250" indent="-857250">
              <a:buFont typeface="+mj-lt"/>
              <a:buAutoNum type="romanUcPeriod" startAt="8"/>
            </a:pPr>
            <a:endParaRPr lang="en-US" sz="4000" dirty="0"/>
          </a:p>
          <a:p>
            <a:pPr marL="857250" indent="-857250">
              <a:buFont typeface="+mj-lt"/>
              <a:buAutoNum type="romanUcPeriod" startAt="8"/>
            </a:pPr>
            <a:r>
              <a:rPr lang="en-US" sz="4000" dirty="0"/>
              <a:t>“Seek good and </a:t>
            </a:r>
            <a:r>
              <a:rPr lang="en-US" sz="4000"/>
              <a:t>not evil” 5:10-17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2592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1" y="225083"/>
            <a:ext cx="1198328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latin typeface="IM FELL Double Pica SC" panose="02000000000000000000" pitchFamily="2" charset="0"/>
              </a:rPr>
              <a:t>Minor Prophets In Our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83280" cy="5543816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4000" dirty="0"/>
              <a:t>Obadiah - 845 BC</a:t>
            </a:r>
          </a:p>
          <a:p>
            <a:pPr marL="0" indent="0">
              <a:buNone/>
            </a:pPr>
            <a:r>
              <a:rPr lang="en-US" sz="4000" dirty="0"/>
              <a:t>Joel - 835 BC</a:t>
            </a:r>
          </a:p>
          <a:p>
            <a:pPr marL="0" indent="0">
              <a:buNone/>
            </a:pPr>
            <a:r>
              <a:rPr lang="en-US" sz="4000" dirty="0"/>
              <a:t>Jonah - 755 BC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Amos - 752 BC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Hosea - 725 BC</a:t>
            </a:r>
          </a:p>
        </p:txBody>
      </p:sp>
    </p:spTree>
    <p:extLst>
      <p:ext uri="{BB962C8B-B14F-4D97-AF65-F5344CB8AC3E}">
        <p14:creationId xmlns:p14="http://schemas.microsoft.com/office/powerpoint/2010/main" val="4042080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1" y="225083"/>
            <a:ext cx="11983280" cy="922887"/>
          </a:xfrm>
        </p:spPr>
        <p:txBody>
          <a:bodyPr>
            <a:noAutofit/>
          </a:bodyPr>
          <a:lstStyle/>
          <a:p>
            <a:r>
              <a:rPr lang="en-US" sz="7200" dirty="0">
                <a:latin typeface="IM FELL Double Pica SC" panose="02000000000000000000" pitchFamily="2" charset="0"/>
              </a:rPr>
              <a:t>Message of the Prophets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83280" cy="5543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/>
              <a:t>Obadiah</a:t>
            </a:r>
            <a:r>
              <a:rPr lang="en-US" sz="7200" dirty="0"/>
              <a:t>: </a:t>
            </a:r>
            <a:r>
              <a:rPr lang="en-US" sz="6000" dirty="0"/>
              <a:t>The Destruction of Edom</a:t>
            </a:r>
          </a:p>
          <a:p>
            <a:pPr marL="0" indent="0">
              <a:buNone/>
            </a:pPr>
            <a:r>
              <a:rPr lang="en-US" sz="6600" dirty="0"/>
              <a:t>Joel: </a:t>
            </a:r>
            <a:r>
              <a:rPr lang="en-US" sz="6000" dirty="0"/>
              <a:t>Call to repentance with locusts</a:t>
            </a:r>
          </a:p>
          <a:p>
            <a:pPr marL="0" indent="0">
              <a:buNone/>
            </a:pPr>
            <a:r>
              <a:rPr lang="en-US" sz="6000" dirty="0"/>
              <a:t>Jonah: God’s concern for the sinner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20038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1" y="225083"/>
            <a:ext cx="1198328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latin typeface="IM FELL Double Pica SC" panose="02000000000000000000" pitchFamily="2" charset="0"/>
              </a:rPr>
              <a:t>Amos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83280" cy="5543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The Man</a:t>
            </a:r>
          </a:p>
          <a:p>
            <a:pPr lvl="1"/>
            <a:r>
              <a:rPr lang="en-US" sz="3600" dirty="0"/>
              <a:t>His name means “burden-bearer” </a:t>
            </a:r>
          </a:p>
          <a:p>
            <a:pPr lvl="1"/>
            <a:r>
              <a:rPr lang="en-US" sz="3600" dirty="0"/>
              <a:t>Home town was Tekoa, six miles south of Bethlehem</a:t>
            </a:r>
          </a:p>
          <a:p>
            <a:pPr lvl="1"/>
            <a:r>
              <a:rPr lang="en-US" sz="3600" dirty="0"/>
              <a:t>He was a herdsman (1:1) and grower of sycamore trees (7:14)</a:t>
            </a:r>
          </a:p>
          <a:p>
            <a:pPr lvl="1"/>
            <a:r>
              <a:rPr lang="en-US" sz="3600" dirty="0"/>
              <a:t>A man of prayer (7:2,5)</a:t>
            </a:r>
          </a:p>
          <a:p>
            <a:pPr lvl="1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062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1" y="225083"/>
            <a:ext cx="1198328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latin typeface="IM FELL Double Pica SC" panose="02000000000000000000" pitchFamily="2" charset="0"/>
              </a:rPr>
              <a:t>Amos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83280" cy="5543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The Message</a:t>
            </a:r>
          </a:p>
          <a:p>
            <a:pPr lvl="1"/>
            <a:r>
              <a:rPr lang="en-US" sz="3600" dirty="0"/>
              <a:t>The days of Amos were “evil times” (5:13)</a:t>
            </a:r>
          </a:p>
          <a:p>
            <a:pPr lvl="1"/>
            <a:r>
              <a:rPr lang="en-US" sz="3600" dirty="0"/>
              <a:t>Uzziah was king in Judah, Jeroboam II was king in Israel.</a:t>
            </a:r>
          </a:p>
          <a:p>
            <a:pPr lvl="1"/>
            <a:r>
              <a:rPr lang="en-US" sz="3600" dirty="0"/>
              <a:t>His prophecy had to be between 791-750 BC a time that encompassed both Uzziah and Jeroboam.</a:t>
            </a:r>
          </a:p>
          <a:p>
            <a:pPr lvl="1"/>
            <a:r>
              <a:rPr lang="en-US" sz="3600" dirty="0"/>
              <a:t>The only other indicator was two years before the earthquake.</a:t>
            </a:r>
          </a:p>
          <a:p>
            <a:pPr lvl="1"/>
            <a:r>
              <a:rPr lang="en-US" sz="3600" dirty="0"/>
              <a:t>His was a message of doom for Israel (1:1; 7:15)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6360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1" y="225083"/>
            <a:ext cx="1198328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latin typeface="IM FELL Double Pica SC" panose="02000000000000000000" pitchFamily="2" charset="0"/>
              </a:rPr>
              <a:t>Amos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83280" cy="55438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b="1" dirty="0"/>
              <a:t>The Message, Sins of Israel</a:t>
            </a:r>
          </a:p>
          <a:p>
            <a:pPr lvl="1"/>
            <a:r>
              <a:rPr lang="en-US" sz="3600" dirty="0"/>
              <a:t>No regard for the poor (2:6-7; 4:1; 5:11-12; 8:4).</a:t>
            </a:r>
          </a:p>
          <a:p>
            <a:pPr lvl="1"/>
            <a:r>
              <a:rPr lang="en-US" sz="3600" dirty="0"/>
              <a:t>An insatiable appetite for riches (3:12, 15; 5:11; 6:1-3)</a:t>
            </a:r>
          </a:p>
          <a:p>
            <a:pPr lvl="1"/>
            <a:r>
              <a:rPr lang="en-US" sz="3600" dirty="0"/>
              <a:t>Ungrateful toward God for His acts of care and mercy toward them (2:9)</a:t>
            </a:r>
          </a:p>
          <a:p>
            <a:pPr lvl="1"/>
            <a:r>
              <a:rPr lang="en-US" sz="3600" dirty="0"/>
              <a:t>Exercised disrespect for God’s prophets and the Nazirite who illustrated a desire to follow God (2:11-12).</a:t>
            </a:r>
          </a:p>
          <a:p>
            <a:pPr lvl="1"/>
            <a:r>
              <a:rPr lang="en-US" sz="3600" dirty="0"/>
              <a:t>God had given them His divine revelation yet they turned to their own ways (3:1-2).</a:t>
            </a:r>
          </a:p>
          <a:p>
            <a:pPr lvl="1"/>
            <a:r>
              <a:rPr lang="en-US" sz="3600" dirty="0"/>
              <a:t>Did not have a knowledge of God and His laws (3:10).</a:t>
            </a:r>
          </a:p>
          <a:p>
            <a:pPr lvl="1"/>
            <a:r>
              <a:rPr lang="en-US" sz="3600" dirty="0"/>
              <a:t>Idolatry (3:14)</a:t>
            </a:r>
          </a:p>
        </p:txBody>
      </p:sp>
    </p:spTree>
    <p:extLst>
      <p:ext uri="{BB962C8B-B14F-4D97-AF65-F5344CB8AC3E}">
        <p14:creationId xmlns:p14="http://schemas.microsoft.com/office/powerpoint/2010/main" val="166677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1" y="225083"/>
            <a:ext cx="1198328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latin typeface="IM FELL Double Pica SC" panose="02000000000000000000" pitchFamily="2" charset="0"/>
              </a:rPr>
              <a:t>Amos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83280" cy="55438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b="1" dirty="0"/>
              <a:t>The Message, Sins of Israel</a:t>
            </a:r>
          </a:p>
          <a:p>
            <a:pPr lvl="1"/>
            <a:r>
              <a:rPr lang="en-US" sz="3600" dirty="0"/>
              <a:t>Unlawful and un-thoughtful worship (4:4-5; 5:21ff; 8:4-6)</a:t>
            </a:r>
          </a:p>
          <a:p>
            <a:pPr lvl="1"/>
            <a:r>
              <a:rPr lang="en-US" sz="3600" dirty="0"/>
              <a:t>Refused to repent even after God exercised His divine chastening upon them (4:6-11).</a:t>
            </a:r>
          </a:p>
          <a:p>
            <a:pPr lvl="1"/>
            <a:r>
              <a:rPr lang="en-US" sz="3600" dirty="0"/>
              <a:t>Israel hated and mistreated the righteous and just (5:7, 10)</a:t>
            </a:r>
          </a:p>
          <a:p>
            <a:pPr lvl="1"/>
            <a:r>
              <a:rPr lang="en-US" sz="3600" dirty="0"/>
              <a:t>Israel was deluded in that they considered that God was with them while they conducted themselves in unlawful ways (cf. Amos 5:14, 18 / “as ye say” compare to Jer. 2:35; 8:8; 13:22; 16:10).</a:t>
            </a:r>
          </a:p>
          <a:p>
            <a:pPr lvl="1"/>
            <a:r>
              <a:rPr lang="en-US" sz="3600" dirty="0"/>
              <a:t>Pride (6:8)</a:t>
            </a:r>
          </a:p>
          <a:p>
            <a:pPr lvl="1"/>
            <a:r>
              <a:rPr lang="en-US" sz="3600" dirty="0"/>
              <a:t>Dependent upon their own strength (6:13)</a:t>
            </a:r>
          </a:p>
          <a:p>
            <a:pPr lvl="1"/>
            <a:r>
              <a:rPr lang="en-US" sz="3600" dirty="0"/>
              <a:t>Cheaters and swindlers (8:5-6)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572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1" y="225083"/>
            <a:ext cx="1198328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latin typeface="IM FELL Double Pica SC" panose="02000000000000000000" pitchFamily="2" charset="0"/>
              </a:rPr>
              <a:t>Outline of Amos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83280" cy="5543816"/>
          </a:xfrm>
        </p:spPr>
        <p:txBody>
          <a:bodyPr/>
          <a:lstStyle/>
          <a:p>
            <a:pPr marL="857250" indent="-857250">
              <a:buFont typeface="+mj-lt"/>
              <a:buAutoNum type="romanUcPeriod"/>
            </a:pPr>
            <a:r>
              <a:rPr lang="en-US" sz="4000" dirty="0"/>
              <a:t>Amos’ work 1:1-2</a:t>
            </a:r>
          </a:p>
          <a:p>
            <a:pPr marL="857250" indent="-857250">
              <a:buFont typeface="+mj-lt"/>
              <a:buAutoNum type="romanUcPeriod"/>
            </a:pPr>
            <a:endParaRPr lang="en-US" sz="4000" dirty="0"/>
          </a:p>
          <a:p>
            <a:pPr marL="857250" indent="-857250">
              <a:buFont typeface="+mj-lt"/>
              <a:buAutoNum type="romanUcPeriod"/>
            </a:pPr>
            <a:r>
              <a:rPr lang="en-US" sz="4000" dirty="0"/>
              <a:t>Judgement Against 7 Nations 1:3-2:5</a:t>
            </a:r>
          </a:p>
          <a:p>
            <a:pPr marL="857250" indent="-857250">
              <a:buFont typeface="+mj-lt"/>
              <a:buAutoNum type="romanUcPeriod"/>
            </a:pPr>
            <a:endParaRPr lang="en-US" sz="4000" dirty="0"/>
          </a:p>
          <a:p>
            <a:pPr marL="857250" indent="-857250">
              <a:buFont typeface="+mj-lt"/>
              <a:buAutoNum type="romanUcPeriod"/>
            </a:pPr>
            <a:r>
              <a:rPr lang="en-US" sz="4000" dirty="0"/>
              <a:t>Judgement Against Israel Begins 2:6-16</a:t>
            </a:r>
            <a:endParaRPr lang="en-US" sz="3600" dirty="0"/>
          </a:p>
          <a:p>
            <a:pPr marL="857250" indent="-857250">
              <a:buFont typeface="+mj-lt"/>
              <a:buAutoNum type="romanUcPeriod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7571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1" y="225083"/>
            <a:ext cx="1198328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latin typeface="IM FELL Double Pica SC" panose="02000000000000000000" pitchFamily="2" charset="0"/>
              </a:rPr>
              <a:t>Outline of Amos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83280" cy="5543816"/>
          </a:xfrm>
        </p:spPr>
        <p:txBody>
          <a:bodyPr/>
          <a:lstStyle/>
          <a:p>
            <a:pPr marL="857250" indent="-857250">
              <a:buFont typeface="+mj-lt"/>
              <a:buAutoNum type="romanUcPeriod" startAt="4"/>
            </a:pPr>
            <a:r>
              <a:rPr lang="en-US" sz="4000" dirty="0"/>
              <a:t>Lion Doesn't Roar in Vain 3:1-10</a:t>
            </a:r>
          </a:p>
          <a:p>
            <a:pPr marL="857250" indent="-857250">
              <a:buFont typeface="+mj-lt"/>
              <a:buAutoNum type="romanUcPeriod" startAt="4"/>
            </a:pPr>
            <a:endParaRPr lang="en-US" sz="4000" dirty="0"/>
          </a:p>
          <a:p>
            <a:pPr marL="857250" indent="-857250">
              <a:buFont typeface="+mj-lt"/>
              <a:buAutoNum type="romanUcPeriod" startAt="4"/>
            </a:pPr>
            <a:r>
              <a:rPr lang="en-US" sz="4000" dirty="0"/>
              <a:t>Snatched Away from the Lion 3:11-15</a:t>
            </a:r>
          </a:p>
          <a:p>
            <a:pPr marL="857250" indent="-857250">
              <a:buFont typeface="+mj-lt"/>
              <a:buAutoNum type="romanUcPeriod" startAt="4"/>
            </a:pPr>
            <a:endParaRPr lang="en-US" sz="4000" dirty="0"/>
          </a:p>
          <a:p>
            <a:pPr marL="857250" indent="-857250">
              <a:buFont typeface="+mj-lt"/>
              <a:buAutoNum type="romanUcPeriod" startAt="4"/>
            </a:pPr>
            <a:r>
              <a:rPr lang="en-US" sz="4000" dirty="0"/>
              <a:t>Worthless Women and Worship 4:1-5</a:t>
            </a:r>
          </a:p>
          <a:p>
            <a:pPr marL="857250" indent="-857250">
              <a:buFont typeface="+mj-lt"/>
              <a:buAutoNum type="romanUcPeriod" startAt="4"/>
            </a:pPr>
            <a:endParaRPr lang="en-US" sz="4000" dirty="0"/>
          </a:p>
          <a:p>
            <a:pPr marL="857250" indent="-857250">
              <a:buFont typeface="+mj-lt"/>
              <a:buAutoNum type="romanUcPeriod" startAt="4"/>
            </a:pPr>
            <a:r>
              <a:rPr lang="en-US" sz="4000" dirty="0"/>
              <a:t>“But you have not returned” 4:6-13</a:t>
            </a:r>
            <a:endParaRPr lang="en-US" sz="3600" dirty="0"/>
          </a:p>
          <a:p>
            <a:pPr marL="857250" indent="-857250">
              <a:buFont typeface="+mj-lt"/>
              <a:buAutoNum type="romanUcPeriod" startAt="4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5753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490</Words>
  <Application>Microsoft Office PowerPoint</Application>
  <PresentationFormat>Widescreen</PresentationFormat>
  <Paragraphs>82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 Light</vt:lpstr>
      <vt:lpstr>IM FELL Double Pica SC</vt:lpstr>
      <vt:lpstr>Arial</vt:lpstr>
      <vt:lpstr>Calibri</vt:lpstr>
      <vt:lpstr>Office Theme</vt:lpstr>
      <vt:lpstr>PowerPoint Presentation</vt:lpstr>
      <vt:lpstr>Minor Prophets In Our Study</vt:lpstr>
      <vt:lpstr>Message of the Prophets</vt:lpstr>
      <vt:lpstr>Amos Introduction</vt:lpstr>
      <vt:lpstr>Amos Introduction</vt:lpstr>
      <vt:lpstr>Amos Introduction</vt:lpstr>
      <vt:lpstr>Amos Introduction</vt:lpstr>
      <vt:lpstr>Outline of Amos</vt:lpstr>
      <vt:lpstr>Outline of Amos</vt:lpstr>
      <vt:lpstr>Outline of Amos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Blackmer</dc:creator>
  <cp:lastModifiedBy>Cindy Nelson</cp:lastModifiedBy>
  <cp:revision>57</cp:revision>
  <cp:lastPrinted>2021-02-03T21:27:19Z</cp:lastPrinted>
  <dcterms:created xsi:type="dcterms:W3CDTF">2021-01-20T19:04:38Z</dcterms:created>
  <dcterms:modified xsi:type="dcterms:W3CDTF">2021-02-15T19:16:46Z</dcterms:modified>
</cp:coreProperties>
</file>