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90" r:id="rId2"/>
    <p:sldId id="293" r:id="rId3"/>
    <p:sldId id="298" r:id="rId4"/>
    <p:sldId id="294" r:id="rId5"/>
    <p:sldId id="295" r:id="rId6"/>
    <p:sldId id="296" r:id="rId7"/>
    <p:sldId id="297" r:id="rId8"/>
    <p:sldId id="29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 Watson" initials="RW" lastIdx="2" clrIdx="0">
    <p:extLst>
      <p:ext uri="{19B8F6BF-5375-455C-9EA6-DF929625EA0E}">
        <p15:presenceInfo xmlns:p15="http://schemas.microsoft.com/office/powerpoint/2012/main" userId="e5e577014c15fc3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95B16A-A88A-454C-8084-CB432E5F529E}" v="18" dt="2021-01-29T20:36:27.9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6" autoAdjust="0"/>
    <p:restoredTop sz="57951" autoAdjust="0"/>
  </p:normalViewPr>
  <p:slideViewPr>
    <p:cSldViewPr>
      <p:cViewPr varScale="1">
        <p:scale>
          <a:sx n="53" d="100"/>
          <a:sy n="53" d="100"/>
        </p:scale>
        <p:origin x="134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FCA80CA-B3F8-4C74-BB25-B78B51B5E195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ED955-7F6C-474C-9841-D182CF707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63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731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849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16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227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66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60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65887" lvl="1">
              <a:lnSpc>
                <a:spcPct val="107000"/>
              </a:lnSpc>
              <a:spcAft>
                <a:spcPts val="815"/>
              </a:spcAft>
            </a:pPr>
            <a:endParaRPr lang="en-US" sz="1100" b="1" dirty="0">
              <a:solidFill>
                <a:srgbClr val="292F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21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gradFill flip="none" rotWithShape="1">
          <a:gsLst>
            <a:gs pos="74000">
              <a:schemeClr val="bg2">
                <a:lumMod val="40000"/>
                <a:lumOff val="60000"/>
              </a:schemeClr>
            </a:gs>
            <a:gs pos="59000">
              <a:schemeClr val="accent1">
                <a:lumMod val="69000"/>
                <a:lumOff val="31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5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CE03CE-7585-481A-9510-27E98B3663FF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B79FC6E-BAC5-4E7F-9C00-D18389C34FE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8229600" cy="8382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372" y="1966684"/>
            <a:ext cx="6400800" cy="1462316"/>
          </a:xfrm>
        </p:spPr>
        <p:txBody>
          <a:bodyPr>
            <a:noAutofit/>
          </a:bodyPr>
          <a:lstStyle/>
          <a:p>
            <a:r>
              <a:rPr lang="en-US" sz="32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Written to Jewish Christians scattered about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D4B17E1-2C69-45A6-A9A5-8C0B2AE72B00}"/>
              </a:ext>
            </a:extLst>
          </p:cNvPr>
          <p:cNvSpPr txBox="1">
            <a:spLocks/>
          </p:cNvSpPr>
          <p:nvPr/>
        </p:nvSpPr>
        <p:spPr>
          <a:xfrm>
            <a:off x="1415143" y="3581400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00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“A right strawy epistle …”</a:t>
            </a:r>
          </a:p>
          <a:p>
            <a:r>
              <a:rPr lang="en-US" dirty="0">
                <a:solidFill>
                  <a:schemeClr val="bg1"/>
                </a:solidFill>
                <a:latin typeface="AR BERKLEY" panose="02000000000000000000" pitchFamily="2" charset="0"/>
              </a:rPr>
              <a:t>Martin Luther</a:t>
            </a:r>
          </a:p>
        </p:txBody>
      </p:sp>
    </p:spTree>
    <p:extLst>
      <p:ext uri="{BB962C8B-B14F-4D97-AF65-F5344CB8AC3E}">
        <p14:creationId xmlns:p14="http://schemas.microsoft.com/office/powerpoint/2010/main" val="218491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152400" y="1295400"/>
            <a:ext cx="8763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Lesson 1 and 2 Review</a:t>
            </a:r>
          </a:p>
          <a:p>
            <a:pPr algn="ctr"/>
            <a:endParaRPr lang="en-US" sz="2800" b="1" i="1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James the brother of Jesus – author</a:t>
            </a:r>
          </a:p>
          <a:p>
            <a:pPr algn="ctr"/>
            <a:endParaRPr lang="en-US" sz="2400" b="1" i="1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James was a non-believer in Jesus’ lifetime</a:t>
            </a:r>
          </a:p>
          <a:p>
            <a:pPr algn="ctr"/>
            <a:endParaRPr lang="en-US" sz="2400" b="1" i="1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James </a:t>
            </a:r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became a pillar in the church (Gal 1:19 and 2:9)</a:t>
            </a:r>
          </a:p>
          <a:p>
            <a:pPr algn="ctr"/>
            <a:endParaRPr lang="en-US" sz="2400" b="1" i="1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Seek Godly Wisdom</a:t>
            </a:r>
          </a:p>
          <a:p>
            <a:pPr algn="ctr"/>
            <a:endParaRPr lang="en-US" sz="2400" b="1" i="1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Ask in faith - No doubting allowed</a:t>
            </a:r>
            <a:endParaRPr lang="en-US" sz="2400" dirty="0">
              <a:solidFill>
                <a:srgbClr val="000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Verdana" panose="020B0604030504040204" pitchFamily="34" charset="0"/>
            </a:endParaRPr>
          </a:p>
          <a:p>
            <a:pPr algn="ctr"/>
            <a:endParaRPr lang="en-US" sz="2800" i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257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0" y="1143000"/>
            <a:ext cx="9144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Lesson 1 and 2 Review</a:t>
            </a:r>
          </a:p>
          <a:p>
            <a:pPr algn="ctr"/>
            <a:endParaRPr lang="en-US" sz="2400" b="1" i="1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Life is our Proving Ground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 must accept responsibility for our sin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God cannot tempt us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Temptation / Desire / Conception / Birth / Sin / Death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Satan keeps the sin buffet fully stocked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 Whom there is no variation or shadow of turning</a:t>
            </a:r>
            <a:endParaRPr lang="en-US" sz="2800" i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912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37EFFE-70D1-40BF-A0DC-FBBF1837AE7D}"/>
              </a:ext>
            </a:extLst>
          </p:cNvPr>
          <p:cNvSpPr txBox="1"/>
          <p:nvPr/>
        </p:nvSpPr>
        <p:spPr>
          <a:xfrm>
            <a:off x="399220" y="1418875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Are You Listening?</a:t>
            </a:r>
          </a:p>
          <a:p>
            <a:pPr algn="ctr"/>
            <a:endParaRPr lang="en-US" sz="2800" i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41C0EB-6716-4E5D-96BE-D2136171B609}"/>
              </a:ext>
            </a:extLst>
          </p:cNvPr>
          <p:cNvSpPr txBox="1"/>
          <p:nvPr/>
        </p:nvSpPr>
        <p:spPr>
          <a:xfrm>
            <a:off x="428171" y="43434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Verse 20 – wrath or anger (“orgen”) a violent emotion resulting in uncontrolled anger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84AA4E-7A95-47E3-96BD-02FECAA89596}"/>
              </a:ext>
            </a:extLst>
          </p:cNvPr>
          <p:cNvSpPr txBox="1"/>
          <p:nvPr/>
        </p:nvSpPr>
        <p:spPr>
          <a:xfrm>
            <a:off x="569842" y="2514600"/>
            <a:ext cx="78121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Verse 19 – swift (“</a:t>
            </a:r>
            <a:r>
              <a:rPr lang="en-US" sz="2400" i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tachus</a:t>
            </a:r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”) fleet of foot, speedy.  Used only once in the NT.  It implies a ready disposition to learn.</a:t>
            </a:r>
          </a:p>
        </p:txBody>
      </p:sp>
    </p:spTree>
    <p:extLst>
      <p:ext uri="{BB962C8B-B14F-4D97-AF65-F5344CB8AC3E}">
        <p14:creationId xmlns:p14="http://schemas.microsoft.com/office/powerpoint/2010/main" val="1282339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420757" y="1295400"/>
            <a:ext cx="8153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Are You Listening?</a:t>
            </a:r>
          </a:p>
          <a:p>
            <a:pPr algn="ctr"/>
            <a:endParaRPr lang="en-US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8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Verse 21 – filthiness (“</a:t>
            </a:r>
            <a:r>
              <a:rPr lang="en-US" sz="2800" i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rhuparos</a:t>
            </a:r>
            <a:r>
              <a:rPr lang="en-US" sz="28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”) </a:t>
            </a:r>
            <a:r>
              <a:rPr lang="en-US" sz="2800" i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dirty</a:t>
            </a:r>
            <a:r>
              <a:rPr lang="en-US" sz="28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2800" i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wicked</a:t>
            </a:r>
            <a:r>
              <a:rPr lang="en-US" sz="28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... and overflow of wickedness (“</a:t>
            </a:r>
            <a:r>
              <a:rPr lang="en-US" sz="2800" i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kakia</a:t>
            </a:r>
            <a:r>
              <a:rPr lang="en-US" sz="28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”) the phrase renders out as a </a:t>
            </a:r>
            <a:r>
              <a:rPr lang="en-US" sz="2800" i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superabundance of evil that is bubbling over the edge of the container</a:t>
            </a:r>
            <a:r>
              <a:rPr lang="en-US" sz="28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... receive with Meekness (</a:t>
            </a:r>
            <a:r>
              <a:rPr lang="en-US" sz="2800" i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prautes</a:t>
            </a:r>
            <a:r>
              <a:rPr lang="en-US" sz="28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), </a:t>
            </a:r>
            <a:r>
              <a:rPr lang="en-US" sz="2800" i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mildness of disposition, humility</a:t>
            </a:r>
          </a:p>
          <a:p>
            <a:pPr algn="ctr"/>
            <a:endParaRPr lang="en-US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577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420757" y="1295400"/>
            <a:ext cx="8153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Are You Listening?</a:t>
            </a:r>
          </a:p>
          <a:p>
            <a:pPr algn="ctr"/>
            <a:endParaRPr lang="en-US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8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Verses 22-25</a:t>
            </a:r>
          </a:p>
          <a:p>
            <a:pPr algn="ctr"/>
            <a:endParaRPr lang="en-US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8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 doers of the word and not hearers only.</a:t>
            </a:r>
          </a:p>
          <a:p>
            <a:pPr algn="ctr"/>
            <a:endParaRPr lang="en-US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8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“doer” from the Greek implies creative action and is distinctly different from a rote mechanical action.  James uses a word that means our action is motivated by a pure heart</a:t>
            </a:r>
          </a:p>
        </p:txBody>
      </p:sp>
    </p:spTree>
    <p:extLst>
      <p:ext uri="{BB962C8B-B14F-4D97-AF65-F5344CB8AC3E}">
        <p14:creationId xmlns:p14="http://schemas.microsoft.com/office/powerpoint/2010/main" val="973150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96A0-E3C6-4890-B9F2-86EABF712B8E}"/>
              </a:ext>
            </a:extLst>
          </p:cNvPr>
          <p:cNvSpPr txBox="1"/>
          <p:nvPr/>
        </p:nvSpPr>
        <p:spPr>
          <a:xfrm>
            <a:off x="420757" y="1295400"/>
            <a:ext cx="8153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Are You Listening?</a:t>
            </a:r>
          </a:p>
          <a:p>
            <a:pPr algn="ctr"/>
            <a:endParaRPr lang="en-US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8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Idle Hands are the Devil’s Workshop!</a:t>
            </a:r>
          </a:p>
          <a:p>
            <a:pPr algn="ctr"/>
            <a:endParaRPr lang="en-US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8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Widows and orphans need an advocate, and we need a heart that is motivated to put our faith into action!</a:t>
            </a:r>
          </a:p>
          <a:p>
            <a:pPr algn="ctr"/>
            <a:endParaRPr lang="en-US" sz="2800" i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57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02BF9F-3F5D-41AF-B792-31435364387E}"/>
              </a:ext>
            </a:extLst>
          </p:cNvPr>
          <p:cNvSpPr txBox="1"/>
          <p:nvPr/>
        </p:nvSpPr>
        <p:spPr>
          <a:xfrm>
            <a:off x="685800" y="1981200"/>
            <a:ext cx="7772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Verdana Pro Cond" panose="020B0604020202020204" pitchFamily="34" charset="0"/>
                <a:ea typeface="STCaiyun" panose="020B0503020204020204" pitchFamily="2" charset="-122"/>
              </a:rPr>
              <a:t>SATAN WANTS US TO LOOK INWARD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Verdana Pro Cond" panose="020B0604020202020204" pitchFamily="34" charset="0"/>
              <a:ea typeface="STCaiyun" panose="020B0503020204020204" pitchFamily="2" charset="-122"/>
            </a:endParaRPr>
          </a:p>
          <a:p>
            <a:pPr algn="ctr"/>
            <a:r>
              <a:rPr lang="en-US" sz="3600" b="1" i="1" dirty="0">
                <a:solidFill>
                  <a:schemeClr val="bg1"/>
                </a:solidFill>
                <a:latin typeface="Verdana Pro Cond" panose="020B0604020202020204" pitchFamily="34" charset="0"/>
                <a:ea typeface="STCaiyun" panose="020B0503020204020204" pitchFamily="2" charset="-122"/>
              </a:rPr>
              <a:t>GOD WANTS US TO LOOK OUTWARD WITH A HEART OF SERVICE</a:t>
            </a:r>
          </a:p>
        </p:txBody>
      </p:sp>
    </p:spTree>
    <p:extLst>
      <p:ext uri="{BB962C8B-B14F-4D97-AF65-F5344CB8AC3E}">
        <p14:creationId xmlns:p14="http://schemas.microsoft.com/office/powerpoint/2010/main" val="11812131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4413</TotalTime>
  <Words>346</Words>
  <Application>Microsoft Office PowerPoint</Application>
  <PresentationFormat>On-screen Show (4:3)</PresentationFormat>
  <Paragraphs>67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 BERKLEY</vt:lpstr>
      <vt:lpstr>Book Antiqua</vt:lpstr>
      <vt:lpstr>Calibri</vt:lpstr>
      <vt:lpstr>Lucida Sans</vt:lpstr>
      <vt:lpstr>Verdana</vt:lpstr>
      <vt:lpstr>Verdana Pro Cond</vt:lpstr>
      <vt:lpstr>Wingdings</vt:lpstr>
      <vt:lpstr>Wingdings 2</vt:lpstr>
      <vt:lpstr>Wingdings 3</vt:lpstr>
      <vt:lpstr>Apex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Watson</dc:creator>
  <cp:lastModifiedBy>Richard Watson</cp:lastModifiedBy>
  <cp:revision>16</cp:revision>
  <cp:lastPrinted>2020-08-02T14:02:11Z</cp:lastPrinted>
  <dcterms:created xsi:type="dcterms:W3CDTF">2020-02-29T01:28:36Z</dcterms:created>
  <dcterms:modified xsi:type="dcterms:W3CDTF">2021-01-30T23:37:46Z</dcterms:modified>
</cp:coreProperties>
</file>