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299C-65D6-49BD-A943-9FC026127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44677-AAAF-4478-A4E5-5CF3AD4A7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11637-3879-4497-873D-57FF17C9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84F48-15A3-487F-A924-A9DC4C50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E0E11-F725-4495-A944-A3BF4F23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heart made of marshmallows&#10;&#10;Description automatically generated with medium confidence">
            <a:extLst>
              <a:ext uri="{FF2B5EF4-FFF2-40B4-BE49-F238E27FC236}">
                <a16:creationId xmlns:a16="http://schemas.microsoft.com/office/drawing/2014/main" id="{91C00811-7AC3-49F3-B1DD-3A88A6335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5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484E-86FA-4540-A689-68A9CCA7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24746-E4CC-49E7-B764-A640428E3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34F9-1FBE-4E22-B2B7-B6FECDA98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22EC7-9968-4A52-9DFB-2849CAE9B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F74D9-B10E-4108-9B1D-C1C4C29CC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7A927-A0F3-4E48-AE0F-6F68A990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D4BECD-5BB9-4F80-AC5B-F1C3F821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32E84-13F6-44DB-9FF0-F12C4346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0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B2DA-87D8-45EF-BB16-5E3B84D8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4501B-3705-4684-AC46-30156B0E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5558E-846B-44BE-9157-1CEE070B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EF487-0AC3-4C94-98BF-13197C60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D834B-A3DF-44E3-AF84-40E21C1C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99E5E-9A68-4B23-9AE3-AAAD3A8D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DE202-C335-47C1-A1CE-1CFA084D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5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EB5E-7A24-4334-AFED-C282030C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2F870-0510-4ED1-9A2E-EC0E87D4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5A479-96D2-4C88-A1F7-1F372246A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CF29D-F317-43AF-BAEE-21395BE4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E03D2-33DC-4652-AFFB-24537AB9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9FA96-D5FD-4147-A4D5-6603D5D6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2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B2B3-51E7-4C9A-A4C8-155797C0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29AA4-C771-44E6-9624-A22F6E3C5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36B85-BF9B-4858-BA35-75E6B1CA0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D3895-544E-4E4C-A9B7-5C7160E6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EE6A1-CDD9-4FC4-AA41-94B527CC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A02DF-7B82-48C2-94E0-FE6D4994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3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0347-0FF7-4289-89D2-AD47B6E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8101C-B636-4FCC-A5EE-DB2B953E8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1DC6-6E85-4652-B190-36473511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F693-0075-4841-AD91-0EF59089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8BDA5-7931-47E3-98D3-AC076F54B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79C9C-E4D5-4827-815D-D2F9B50A6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64E4D-E426-4779-B694-E97CD503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A21DC-E85F-424E-9AC5-49CE1B81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869B5-5622-4B96-BEB3-8A5C8C36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309E7-89FE-4212-9C21-F9779253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1F86900-F869-4895-8D39-E39A8CF27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BF5-D76F-44BD-8D3B-29C5F957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1392964"/>
            <a:ext cx="11712724" cy="5339476"/>
          </a:xfrm>
        </p:spPr>
        <p:txBody>
          <a:bodyPr>
            <a:normAutofit/>
          </a:bodyPr>
          <a:lstStyle>
            <a:lvl1pPr marL="339725" indent="-339725">
              <a:lnSpc>
                <a:spcPct val="100000"/>
              </a:lnSpc>
              <a:defRPr sz="3200" b="1"/>
            </a:lvl1pPr>
            <a:lvl2pPr marL="801688" indent="-344488">
              <a:lnSpc>
                <a:spcPct val="100000"/>
              </a:lnSpc>
              <a:buFont typeface="Calibri" panose="020F0502020204030204" pitchFamily="34" charset="0"/>
              <a:buChar char="−"/>
              <a:defRPr sz="2800" b="1"/>
            </a:lvl2pPr>
            <a:lvl3pPr>
              <a:lnSpc>
                <a:spcPct val="100000"/>
              </a:lnSpc>
              <a:defRPr sz="2400" b="1"/>
            </a:lvl3pPr>
            <a:lvl4pPr>
              <a:lnSpc>
                <a:spcPct val="100000"/>
              </a:lnSpc>
              <a:defRPr sz="2000" b="1"/>
            </a:lvl4pPr>
            <a:lvl5pPr>
              <a:lnSpc>
                <a:spcPct val="100000"/>
              </a:lnSpc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31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196AE13-7235-4B0D-8AF3-F234A0893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BF5-D76F-44BD-8D3B-29C5F957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1392964"/>
            <a:ext cx="11712724" cy="5339476"/>
          </a:xfrm>
        </p:spPr>
        <p:txBody>
          <a:bodyPr>
            <a:normAutofit/>
          </a:bodyPr>
          <a:lstStyle>
            <a:lvl1pPr marL="339725" indent="-339725">
              <a:lnSpc>
                <a:spcPct val="100000"/>
              </a:lnSpc>
              <a:defRPr sz="3200" b="1"/>
            </a:lvl1pPr>
            <a:lvl2pPr marL="801688" indent="-344488">
              <a:lnSpc>
                <a:spcPct val="100000"/>
              </a:lnSpc>
              <a:buFont typeface="Calibri" panose="020F0502020204030204" pitchFamily="34" charset="0"/>
              <a:buChar char="−"/>
              <a:defRPr sz="2800" b="1"/>
            </a:lvl2pPr>
            <a:lvl3pPr>
              <a:lnSpc>
                <a:spcPct val="100000"/>
              </a:lnSpc>
              <a:defRPr sz="2400" b="1"/>
            </a:lvl3pPr>
            <a:lvl4pPr>
              <a:lnSpc>
                <a:spcPct val="100000"/>
              </a:lnSpc>
              <a:defRPr sz="2000" b="1"/>
            </a:lvl4pPr>
            <a:lvl5pPr>
              <a:lnSpc>
                <a:spcPct val="100000"/>
              </a:lnSpc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89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9A8CF9D-5E3F-4762-B17C-BB500FD16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BF5-D76F-44BD-8D3B-29C5F957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1392964"/>
            <a:ext cx="11712724" cy="5339476"/>
          </a:xfrm>
        </p:spPr>
        <p:txBody>
          <a:bodyPr>
            <a:normAutofit/>
          </a:bodyPr>
          <a:lstStyle>
            <a:lvl1pPr marL="339725" indent="-339725">
              <a:lnSpc>
                <a:spcPct val="100000"/>
              </a:lnSpc>
              <a:defRPr sz="3200" b="1"/>
            </a:lvl1pPr>
            <a:lvl2pPr marL="801688" indent="-344488">
              <a:lnSpc>
                <a:spcPct val="100000"/>
              </a:lnSpc>
              <a:buFont typeface="Calibri" panose="020F0502020204030204" pitchFamily="34" charset="0"/>
              <a:buChar char="−"/>
              <a:defRPr sz="2800" b="1"/>
            </a:lvl2pPr>
            <a:lvl3pPr>
              <a:lnSpc>
                <a:spcPct val="100000"/>
              </a:lnSpc>
              <a:defRPr sz="2400" b="1"/>
            </a:lvl3pPr>
            <a:lvl4pPr>
              <a:lnSpc>
                <a:spcPct val="100000"/>
              </a:lnSpc>
              <a:defRPr sz="2000" b="1"/>
            </a:lvl4pPr>
            <a:lvl5pPr>
              <a:lnSpc>
                <a:spcPct val="100000"/>
              </a:lnSpc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66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C65079CC-5E08-4832-A190-A1E971408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BF5-D76F-44BD-8D3B-29C5F957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1392964"/>
            <a:ext cx="11712724" cy="5339476"/>
          </a:xfrm>
        </p:spPr>
        <p:txBody>
          <a:bodyPr>
            <a:normAutofit/>
          </a:bodyPr>
          <a:lstStyle>
            <a:lvl1pPr marL="339725" indent="-339725">
              <a:lnSpc>
                <a:spcPct val="100000"/>
              </a:lnSpc>
              <a:defRPr sz="3200" b="1"/>
            </a:lvl1pPr>
            <a:lvl2pPr marL="801688" indent="-344488">
              <a:lnSpc>
                <a:spcPct val="100000"/>
              </a:lnSpc>
              <a:buFont typeface="Calibri" panose="020F0502020204030204" pitchFamily="34" charset="0"/>
              <a:buChar char="−"/>
              <a:defRPr sz="2800" b="1"/>
            </a:lvl2pPr>
            <a:lvl3pPr>
              <a:lnSpc>
                <a:spcPct val="100000"/>
              </a:lnSpc>
              <a:defRPr sz="2400" b="1"/>
            </a:lvl3pPr>
            <a:lvl4pPr>
              <a:lnSpc>
                <a:spcPct val="100000"/>
              </a:lnSpc>
              <a:defRPr sz="2000" b="1"/>
            </a:lvl4pPr>
            <a:lvl5pPr>
              <a:lnSpc>
                <a:spcPct val="100000"/>
              </a:lnSpc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85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80C6307-D265-4A1A-82DF-34392BF4D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BF5-D76F-44BD-8D3B-29C5F957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1392964"/>
            <a:ext cx="11712724" cy="5339476"/>
          </a:xfrm>
        </p:spPr>
        <p:txBody>
          <a:bodyPr>
            <a:normAutofit/>
          </a:bodyPr>
          <a:lstStyle>
            <a:lvl1pPr marL="339725" indent="-339725">
              <a:lnSpc>
                <a:spcPct val="100000"/>
              </a:lnSpc>
              <a:defRPr sz="3200" b="1"/>
            </a:lvl1pPr>
            <a:lvl2pPr marL="801688" indent="-344488">
              <a:lnSpc>
                <a:spcPct val="100000"/>
              </a:lnSpc>
              <a:buFont typeface="Calibri" panose="020F0502020204030204" pitchFamily="34" charset="0"/>
              <a:buChar char="−"/>
              <a:defRPr sz="2800" b="1"/>
            </a:lvl2pPr>
            <a:lvl3pPr>
              <a:lnSpc>
                <a:spcPct val="100000"/>
              </a:lnSpc>
              <a:defRPr sz="2400" b="1"/>
            </a:lvl3pPr>
            <a:lvl4pPr>
              <a:lnSpc>
                <a:spcPct val="100000"/>
              </a:lnSpc>
              <a:defRPr sz="2000" b="1"/>
            </a:lvl4pPr>
            <a:lvl5pPr>
              <a:lnSpc>
                <a:spcPct val="100000"/>
              </a:lnSpc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66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6C4349-B083-46DB-914E-B0D96AF2C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BF5-D76F-44BD-8D3B-29C5F957D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1392964"/>
            <a:ext cx="11712724" cy="5339476"/>
          </a:xfrm>
        </p:spPr>
        <p:txBody>
          <a:bodyPr>
            <a:normAutofit/>
          </a:bodyPr>
          <a:lstStyle>
            <a:lvl1pPr marL="339725" indent="-339725">
              <a:lnSpc>
                <a:spcPct val="100000"/>
              </a:lnSpc>
              <a:defRPr sz="3200" b="1"/>
            </a:lvl1pPr>
            <a:lvl2pPr marL="801688" indent="-344488">
              <a:lnSpc>
                <a:spcPct val="100000"/>
              </a:lnSpc>
              <a:buFont typeface="Calibri" panose="020F0502020204030204" pitchFamily="34" charset="0"/>
              <a:buChar char="−"/>
              <a:defRPr sz="2800" b="1"/>
            </a:lvl2pPr>
            <a:lvl3pPr>
              <a:lnSpc>
                <a:spcPct val="100000"/>
              </a:lnSpc>
              <a:defRPr sz="2400" b="1"/>
            </a:lvl3pPr>
            <a:lvl4pPr>
              <a:lnSpc>
                <a:spcPct val="100000"/>
              </a:lnSpc>
              <a:defRPr sz="2000" b="1"/>
            </a:lvl4pPr>
            <a:lvl5pPr>
              <a:lnSpc>
                <a:spcPct val="100000"/>
              </a:lnSpc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73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7621-3C4D-4232-AF49-954A37FB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A2119-23E9-4DD6-B455-74F379F6C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C1B36-2AF6-48B6-B2B2-A4218D32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3D44E-41F2-4595-85DA-C898FAB1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8ABB-4287-4F55-AEB4-7E39502D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6A02-A286-418F-B7CE-D8653439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23710-16F2-4BAC-BCFB-C9998E495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C9A19-F195-4295-AB51-C3B1B6C41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92DCA-C31D-4585-BD52-96EA81C6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329B3-73C3-4FA7-B507-5210777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003E7-98D3-445E-BA5A-2E1B8D0A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3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86A7D-2216-45B0-A322-09234A4C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AE395-78CC-4858-ACC3-4EE4D5D55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2DA41-6035-4C08-B905-E761937F0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D8750-CCB2-46AC-A1E4-04FAD4A81254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DB6F0-5D42-429E-A116-BFA6760E0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EE0E8-65DD-4603-BD62-E74205F87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B0AFF-C72B-4CB1-9C5E-358841DC1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sweet&#10;&#10;Description automatically generated">
            <a:extLst>
              <a:ext uri="{FF2B5EF4-FFF2-40B4-BE49-F238E27FC236}">
                <a16:creationId xmlns:a16="http://schemas.microsoft.com/office/drawing/2014/main" id="{69ECE209-E9BA-4CF7-AFD8-08E09A6C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heart made of marshmallows&#10;&#10;Description automatically generated with medium confidence">
            <a:extLst>
              <a:ext uri="{FF2B5EF4-FFF2-40B4-BE49-F238E27FC236}">
                <a16:creationId xmlns:a16="http://schemas.microsoft.com/office/drawing/2014/main" id="{ED24F8FC-CC3D-460E-B747-135F9467A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0" t="25018" r="42275" b="28989"/>
          <a:stretch/>
        </p:blipFill>
        <p:spPr>
          <a:xfrm>
            <a:off x="3585680" y="1715784"/>
            <a:ext cx="3452117" cy="3154167"/>
          </a:xfrm>
          <a:prstGeom prst="rect">
            <a:avLst/>
          </a:prstGeom>
        </p:spPr>
      </p:pic>
      <p:pic>
        <p:nvPicPr>
          <p:cNvPr id="11" name="Picture 10" descr="A heart made of marshmallows&#10;&#10;Description automatically generated with medium confidence">
            <a:extLst>
              <a:ext uri="{FF2B5EF4-FFF2-40B4-BE49-F238E27FC236}">
                <a16:creationId xmlns:a16="http://schemas.microsoft.com/office/drawing/2014/main" id="{DFA8A96C-6348-4CAA-A544-BD7F3EE40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761F5-8A35-4213-A70F-855F24C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 have saved myself for you” (4:12-5:1; 2:7; 3:5; 8:4)</a:t>
            </a:r>
          </a:p>
          <a:p>
            <a:r>
              <a:rPr lang="en-US" dirty="0"/>
              <a:t>“I am ready for you” (1:4a)</a:t>
            </a:r>
          </a:p>
          <a:p>
            <a:r>
              <a:rPr lang="en-US" dirty="0"/>
              <a:t>“I want you” (2:5; 5:4, 8)</a:t>
            </a:r>
          </a:p>
          <a:p>
            <a:r>
              <a:rPr lang="en-US" dirty="0"/>
              <a:t>“I enjoy you” (4:9-10) </a:t>
            </a:r>
          </a:p>
          <a:p>
            <a:r>
              <a:rPr lang="en-US" dirty="0"/>
              <a:t>“I love every part of you” (2:4-6; 4:1-5:1; 5:10-16; 6:4-7; 7:1-8:3)</a:t>
            </a:r>
          </a:p>
          <a:p>
            <a:r>
              <a:rPr lang="en-US" dirty="0"/>
              <a:t>“I am all yours” (4:16-5:1)</a:t>
            </a:r>
          </a:p>
          <a:p>
            <a:r>
              <a:rPr lang="en-US" dirty="0"/>
              <a:t>“I was wrong to deny you” (5:2-8)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761F5-8A35-4213-A70F-855F24C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Special Terms of Endearment </a:t>
            </a:r>
          </a:p>
          <a:p>
            <a:pPr lvl="1"/>
            <a:r>
              <a:rPr lang="en-US" dirty="0"/>
              <a:t>My love/darling (10 times)</a:t>
            </a:r>
          </a:p>
          <a:p>
            <a:pPr lvl="1"/>
            <a:r>
              <a:rPr lang="en-US" dirty="0"/>
              <a:t>My beloved (26 times)</a:t>
            </a:r>
          </a:p>
          <a:p>
            <a:pPr lvl="1"/>
            <a:r>
              <a:rPr lang="en-US" dirty="0"/>
              <a:t>My beautiful one (2 times)</a:t>
            </a:r>
          </a:p>
          <a:p>
            <a:pPr lvl="1"/>
            <a:r>
              <a:rPr lang="en-US" dirty="0"/>
              <a:t>My dove (3 times)</a:t>
            </a:r>
          </a:p>
          <a:p>
            <a:pPr lvl="1"/>
            <a:r>
              <a:rPr lang="en-US" dirty="0"/>
              <a:t>My sister (5 times)</a:t>
            </a:r>
          </a:p>
          <a:p>
            <a:pPr lvl="1"/>
            <a:r>
              <a:rPr lang="en-US" dirty="0"/>
              <a:t>My bride/spouse (6 times)</a:t>
            </a:r>
          </a:p>
          <a:p>
            <a:pPr lvl="1"/>
            <a:r>
              <a:rPr lang="en-US" dirty="0"/>
              <a:t>My perfect one (2 times)</a:t>
            </a:r>
          </a:p>
          <a:p>
            <a:pPr lvl="1"/>
            <a:r>
              <a:rPr lang="en-US" dirty="0"/>
              <a:t>My friend (1 time)</a:t>
            </a:r>
          </a:p>
          <a:p>
            <a:pPr lvl="1"/>
            <a:r>
              <a:rPr lang="en-US" dirty="0"/>
              <a:t>Prince’s daughter (1 time)</a:t>
            </a:r>
          </a:p>
        </p:txBody>
      </p:sp>
    </p:spTree>
    <p:extLst>
      <p:ext uri="{BB962C8B-B14F-4D97-AF65-F5344CB8AC3E}">
        <p14:creationId xmlns:p14="http://schemas.microsoft.com/office/powerpoint/2010/main" val="25497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761F5-8A35-4213-A70F-855F24C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Special Terms of Endearment</a:t>
            </a:r>
          </a:p>
          <a:p>
            <a:r>
              <a:rPr lang="en-US" dirty="0"/>
              <a:t>Compliment Each Other</a:t>
            </a:r>
          </a:p>
          <a:p>
            <a:pPr lvl="1"/>
            <a:r>
              <a:rPr lang="en-US" dirty="0"/>
              <a:t>“You are beautiful” (1:15; 4:1, 7)</a:t>
            </a:r>
          </a:p>
          <a:p>
            <a:pPr lvl="1"/>
            <a:r>
              <a:rPr lang="en-US" dirty="0"/>
              <a:t>“You are handsome” (1:16; 5:16)</a:t>
            </a:r>
          </a:p>
          <a:p>
            <a:pPr lvl="1"/>
            <a:r>
              <a:rPr lang="en-US" dirty="0"/>
              <a:t>“You are delightful” (1:16; 7:6)</a:t>
            </a:r>
          </a:p>
          <a:p>
            <a:r>
              <a:rPr lang="en-US" dirty="0"/>
              <a:t>Reassure and Build Each Other Up</a:t>
            </a:r>
          </a:p>
          <a:p>
            <a:pPr lvl="1"/>
            <a:r>
              <a:rPr lang="en-US" dirty="0"/>
              <a:t>There is no one else for me (1:8-9)</a:t>
            </a:r>
          </a:p>
          <a:p>
            <a:pPr lvl="1"/>
            <a:r>
              <a:rPr lang="en-US" dirty="0"/>
              <a:t>You are better than anyone else (2:2-3; 5:9)</a:t>
            </a:r>
          </a:p>
          <a:p>
            <a:pPr lvl="1"/>
            <a:r>
              <a:rPr lang="en-US" dirty="0"/>
              <a:t>You are superior in every way, “the only one” for me (6:4, 9)</a:t>
            </a:r>
          </a:p>
          <a:p>
            <a:pPr lvl="1"/>
            <a:r>
              <a:rPr lang="en-US" dirty="0"/>
              <a:t>There is nothing wrong with you (4:7)</a:t>
            </a:r>
          </a:p>
        </p:txBody>
      </p:sp>
    </p:spTree>
    <p:extLst>
      <p:ext uri="{BB962C8B-B14F-4D97-AF65-F5344CB8AC3E}">
        <p14:creationId xmlns:p14="http://schemas.microsoft.com/office/powerpoint/2010/main" val="3327885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761F5-8A35-4213-A70F-855F24C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Special Terms of Endearment</a:t>
            </a:r>
          </a:p>
          <a:p>
            <a:r>
              <a:rPr lang="en-US" dirty="0"/>
              <a:t>Compliment Each Other</a:t>
            </a:r>
          </a:p>
          <a:p>
            <a:r>
              <a:rPr lang="en-US" dirty="0"/>
              <a:t>Reassure and Build Each Other Up</a:t>
            </a:r>
          </a:p>
          <a:p>
            <a:r>
              <a:rPr lang="en-US" dirty="0"/>
              <a:t>Always Speak Well About Each Other</a:t>
            </a:r>
          </a:p>
          <a:p>
            <a:pPr lvl="1"/>
            <a:r>
              <a:rPr lang="en-US" dirty="0" err="1"/>
              <a:t>He/She</a:t>
            </a:r>
            <a:r>
              <a:rPr lang="en-US" dirty="0"/>
              <a:t> is “THE ONE” whom my soul loves (3:1, 2, 3, 4)</a:t>
            </a:r>
          </a:p>
          <a:p>
            <a:pPr lvl="1"/>
            <a:r>
              <a:rPr lang="en-US" dirty="0"/>
              <a:t>I love “EVERYTHING” about him/her (5:10-16)</a:t>
            </a:r>
          </a:p>
          <a:p>
            <a:pPr lvl="1"/>
            <a:r>
              <a:rPr lang="en-US" dirty="0" err="1"/>
              <a:t>He/She</a:t>
            </a:r>
            <a:r>
              <a:rPr lang="en-US" dirty="0"/>
              <a:t> is my “BEST FRIEND” (5:16)</a:t>
            </a:r>
          </a:p>
          <a:p>
            <a:pPr lvl="1"/>
            <a:r>
              <a:rPr lang="en-US" dirty="0" err="1"/>
              <a:t>He/She</a:t>
            </a:r>
            <a:r>
              <a:rPr lang="en-US" dirty="0"/>
              <a:t> is “MINE” (6:3)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25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761F5-8A35-4213-A70F-855F24C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for it (7:11-12)</a:t>
            </a:r>
          </a:p>
          <a:p>
            <a:r>
              <a:rPr lang="en-US" dirty="0"/>
              <a:t>Be excited about it (2:8-13)</a:t>
            </a:r>
          </a:p>
          <a:p>
            <a:r>
              <a:rPr lang="en-US" dirty="0"/>
              <a:t>Find a place of seclusion – “our spot” (2:14a)</a:t>
            </a:r>
          </a:p>
          <a:p>
            <a:r>
              <a:rPr lang="en-US" dirty="0"/>
              <a:t>Spend quality time just the two of you (2:14b)</a:t>
            </a:r>
          </a:p>
          <a:p>
            <a:r>
              <a:rPr lang="en-US" dirty="0"/>
              <a:t>Talk with each other (2:8, 14)</a:t>
            </a:r>
          </a:p>
          <a:p>
            <a:r>
              <a:rPr lang="en-US" dirty="0"/>
              <a:t>Hold on to each other (3:4)</a:t>
            </a:r>
          </a:p>
          <a:p>
            <a:r>
              <a:rPr lang="en-US" dirty="0"/>
              <a:t>Lean on each other (8:5)</a:t>
            </a:r>
          </a:p>
        </p:txBody>
      </p:sp>
    </p:spTree>
    <p:extLst>
      <p:ext uri="{BB962C8B-B14F-4D97-AF65-F5344CB8AC3E}">
        <p14:creationId xmlns:p14="http://schemas.microsoft.com/office/powerpoint/2010/main" val="1856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761F5-8A35-4213-A70F-855F24C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Realize when troubles start to arise </a:t>
            </a:r>
            <a:br>
              <a:rPr lang="en-US" dirty="0"/>
            </a:br>
            <a:r>
              <a:rPr lang="en-US" dirty="0"/>
              <a:t>(“the little foxes”) (2:15)</a:t>
            </a:r>
          </a:p>
          <a:p>
            <a:r>
              <a:rPr lang="en-US" dirty="0"/>
              <a:t>Recognize ensuing consequences if troubles left unaddressed </a:t>
            </a:r>
            <a:br>
              <a:rPr lang="en-US" dirty="0"/>
            </a:br>
            <a:r>
              <a:rPr lang="en-US" dirty="0"/>
              <a:t>(“spoil the vines”) (2:15)</a:t>
            </a:r>
          </a:p>
          <a:p>
            <a:r>
              <a:rPr lang="en-US" dirty="0"/>
              <a:t>Refuse to endanger the health of your marriage </a:t>
            </a:r>
            <a:br>
              <a:rPr lang="en-US" dirty="0"/>
            </a:br>
            <a:r>
              <a:rPr lang="en-US" dirty="0"/>
              <a:t>(“our vineyards are in blossom”) (2:15)</a:t>
            </a:r>
          </a:p>
          <a:p>
            <a:r>
              <a:rPr lang="en-US" dirty="0"/>
              <a:t>Resolve together to “catch” problems, resolve problems &amp; </a:t>
            </a:r>
            <a:br>
              <a:rPr lang="en-US" dirty="0"/>
            </a:br>
            <a:r>
              <a:rPr lang="en-US" dirty="0"/>
              <a:t>prevent problems (2:15)</a:t>
            </a:r>
          </a:p>
        </p:txBody>
      </p:sp>
    </p:spTree>
    <p:extLst>
      <p:ext uri="{BB962C8B-B14F-4D97-AF65-F5344CB8AC3E}">
        <p14:creationId xmlns:p14="http://schemas.microsoft.com/office/powerpoint/2010/main" val="9527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761F5-8A35-4213-A70F-855F24C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love that is affectionate and protective (8:6)</a:t>
            </a:r>
          </a:p>
          <a:p>
            <a:r>
              <a:rPr lang="en-US" dirty="0"/>
              <a:t>A love that is intense and irreversible (like death) (8:6)</a:t>
            </a:r>
          </a:p>
          <a:p>
            <a:r>
              <a:rPr lang="en-US" dirty="0"/>
              <a:t>A love that is consuming and unquenchable (like fire) (8:6-7)</a:t>
            </a:r>
          </a:p>
          <a:p>
            <a:r>
              <a:rPr lang="en-US" dirty="0"/>
              <a:t>A love that is freely given and highly treasured (8:7)</a:t>
            </a:r>
          </a:p>
          <a:p>
            <a:r>
              <a:rPr lang="en-US" dirty="0"/>
              <a:t>A love that submits to one another, recognizing “we belong to each other” (2:16; 6:3; 7:10)</a:t>
            </a:r>
          </a:p>
        </p:txBody>
      </p:sp>
    </p:spTree>
    <p:extLst>
      <p:ext uri="{BB962C8B-B14F-4D97-AF65-F5344CB8AC3E}">
        <p14:creationId xmlns:p14="http://schemas.microsoft.com/office/powerpoint/2010/main" val="18538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8761F5-8A35-4213-A70F-855F24CA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God’s Son – John 1:12</a:t>
            </a:r>
          </a:p>
          <a:p>
            <a:r>
              <a:rPr lang="en-US" dirty="0"/>
              <a:t>Repent of your sins and turn to God – Luke 13:3</a:t>
            </a:r>
          </a:p>
          <a:p>
            <a:r>
              <a:rPr lang="en-US" dirty="0"/>
              <a:t>Confess your faith in Jesus Christ – Romans 10:9</a:t>
            </a:r>
          </a:p>
          <a:p>
            <a:r>
              <a:rPr lang="en-US" dirty="0"/>
              <a:t>Be immersed into Christ – Mark 16:16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Be faithful to Him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37954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593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2021-02-13T02:25:36Z</dcterms:created>
  <dcterms:modified xsi:type="dcterms:W3CDTF">2021-02-14T13:39:12Z</dcterms:modified>
</cp:coreProperties>
</file>