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9"/>
  </p:handoutMasterIdLst>
  <p:sldIdLst>
    <p:sldId id="267" r:id="rId5"/>
    <p:sldId id="269" r:id="rId6"/>
    <p:sldId id="271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5ACD60-EC99-4D02-B442-C157A26A6A99}" v="172" dt="2021-01-09T14:52:36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6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07182C-5736-424E-BE41-549A4DB799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34F8E-4465-4215-9579-1DF16FB182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7E0EF-3916-476A-BC33-23A5901C3E00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9B930-B1B1-4FF0-9D55-E64E346FB1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E7EC8-C553-43B8-945A-887DA01623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B9650-5DFD-4A04-956B-48A9CB26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02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5231-45A6-4628-8DB1-F364E2964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66DCF-FF22-45E0-9A83-42CB21C37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DD07C-D03B-4724-BFFA-3AA31F02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85871-EF08-4825-B7D1-2C536B85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0BF31-73E7-4E76-AE12-6B486C0A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ign on a wall&#10;&#10;Description automatically generated with low confidence">
            <a:extLst>
              <a:ext uri="{FF2B5EF4-FFF2-40B4-BE49-F238E27FC236}">
                <a16:creationId xmlns:a16="http://schemas.microsoft.com/office/drawing/2014/main" id="{5A203125-9A4C-4FDD-A88F-9560E4C37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E54D-3F81-4A7B-956C-0F614857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3A547-E8FD-426A-95A6-AECCA7A3C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306D9-F1AC-4C2E-9313-35F40E224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91A4D-6E16-498A-8F2D-8B522509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2BCBC-2209-4857-9C44-AEED9185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6D757-6C83-4BA6-AC28-5AF713AB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3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34AB-9702-498C-AD93-48944764A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BC2B3A-08DC-4EFC-86EB-B493DEC06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C0240-53A0-4600-A2FE-7202C4BF2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7DF24-DF28-4B0B-8108-04C79ACA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9DA44-D1BE-44AF-BE77-A66DF658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ADB8C-B6B5-4D17-8395-D3D2EBB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6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07E9-F533-4CD3-8AA2-C437A540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2EA66-89F9-4E43-A91A-BF14D077F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78D1F-84D6-45A4-9396-63AC6B38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0EBF5-5D7A-4707-8F31-8C784C1C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F9B57-E62C-4F9F-8E31-74880063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7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1FCEF5-FF64-4B28-B939-68AFEBBB0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F2824-41C4-4969-8367-A526F67F1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506A4-D942-4DF9-9617-00FE9152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D3593-20B0-4CD1-8138-F401947C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D914-E3C7-4A56-81B0-03068114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wooden, wood&#10;&#10;Description automatically generated">
            <a:extLst>
              <a:ext uri="{FF2B5EF4-FFF2-40B4-BE49-F238E27FC236}">
                <a16:creationId xmlns:a16="http://schemas.microsoft.com/office/drawing/2014/main" id="{153ACAB6-01F4-4C76-8C2B-C086D0D041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C5493-92E9-474E-AAAD-999021847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98" y="1538243"/>
            <a:ext cx="9451649" cy="5007836"/>
          </a:xfrm>
        </p:spPr>
        <p:txBody>
          <a:bodyPr/>
          <a:lstStyle>
            <a:lvl1pPr marL="573088" indent="-573088">
              <a:buFont typeface="+mj-lt"/>
              <a:buAutoNum type="alphaUcPeriod"/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1pPr>
            <a:lvl2pPr marL="1144588" indent="-400050">
              <a:buFont typeface="+mj-lt"/>
              <a:buAutoNum type="arabicPeriod"/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2pPr>
            <a:lvl3pPr marL="1427163" indent="-228600"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851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wooden, wood&#10;&#10;Description automatically generated">
            <a:extLst>
              <a:ext uri="{FF2B5EF4-FFF2-40B4-BE49-F238E27FC236}">
                <a16:creationId xmlns:a16="http://schemas.microsoft.com/office/drawing/2014/main" id="{3DA8287A-990D-4AAD-B423-40BE3E14F6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C5493-92E9-474E-AAAD-999021847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98" y="1538243"/>
            <a:ext cx="9451649" cy="5007836"/>
          </a:xfrm>
        </p:spPr>
        <p:txBody>
          <a:bodyPr/>
          <a:lstStyle>
            <a:lvl1pPr marL="573088" indent="-573088">
              <a:buFont typeface="+mj-lt"/>
              <a:buAutoNum type="alphaUcPeriod"/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1pPr>
            <a:lvl2pPr marL="1144588" indent="-400050">
              <a:buFont typeface="+mj-lt"/>
              <a:buAutoNum type="arabicPeriod"/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2pPr>
            <a:lvl3pPr marL="1427163" indent="-228600"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82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 surface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DAA731F5-9417-4668-A5AF-EE9F75CBFC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C5493-92E9-474E-AAAD-999021847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98" y="1538243"/>
            <a:ext cx="9451649" cy="5007836"/>
          </a:xfrm>
        </p:spPr>
        <p:txBody>
          <a:bodyPr/>
          <a:lstStyle>
            <a:lvl1pPr marL="573088" indent="-573088">
              <a:buFont typeface="+mj-lt"/>
              <a:buAutoNum type="alphaUcPeriod"/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1pPr>
            <a:lvl2pPr marL="1144588" indent="-400050">
              <a:buFont typeface="+mj-lt"/>
              <a:buAutoNum type="arabicPeriod"/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2pPr>
            <a:lvl3pPr marL="1427163" indent="-228600"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 b="1">
                <a:effectLst>
                  <a:glow rad="635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60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FF4D-C339-4CE1-951E-E6B65D00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ABC62-BA33-4CD7-AAE7-D0813F16A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C433A-919F-495C-B0D0-17AAB300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2243F-7BB1-4EE2-941E-6E22B3DA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02C45-B6D6-4A61-BEE0-9C4A3AD1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9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9AC0-B59D-4445-82AC-AA350A2C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439E1-F46A-4DF8-9429-9726D59D3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7B6EE-FCEC-4600-AFB3-8FA3EC4AA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31239-C8C1-455A-AE50-B7E3FE9F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72B97-C74B-4F0C-8EAA-95259F40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3F2BA-8308-493E-AB64-EDCAE08E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9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29B2-46C2-4AE5-8DCB-86220127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75C28-E556-4E4B-B4CC-6BD1800B6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B9F5C-A225-4B5A-A91C-FDEE15111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DED9E-111F-46BB-9AD4-AD4068373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A30AD-73E1-4013-A19C-87AE4B35A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05506-5018-4245-BB97-CFCE72287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26E04-AC84-4382-BF1E-C8F265E7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7DF7D-5039-461B-8B1C-62F91BA3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3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20C6-0771-4DCB-A5FB-F8ED9E03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976CE-3C35-4319-B044-2EEB87DB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38511-B712-4DBD-8BD1-5D0B00ED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741CA-09DF-4C29-BEEF-18B27E48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5BD18-12F8-42AD-9F26-741D426F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945-3FD1-4F2E-B4FF-9A995D6DBDE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C4776-4C76-4097-9E0C-B1EE5AB8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D9C1E-49EA-4913-9CA5-737056A0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1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F5A43-D630-4BF1-84DB-FF184865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6AB2F-0D0D-4253-AA4E-1804D6AC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73EA5-0B3A-4F15-AA75-6BC1B1805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77945-3FD1-4F2E-B4FF-9A995D6DBDE4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36EEB-836B-433E-8D9D-DF9802D41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7E5C5-5479-4ADC-84AB-4A60E3ED1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C189-BE3F-4EB2-AD8D-324247E75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  <p:sldLayoutId id="2147483668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6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15872-A7F0-42B9-86A2-B679994C1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98" y="1538243"/>
            <a:ext cx="9492927" cy="5007836"/>
          </a:xfrm>
        </p:spPr>
        <p:txBody>
          <a:bodyPr>
            <a:normAutofit/>
          </a:bodyPr>
          <a:lstStyle/>
          <a:p>
            <a:r>
              <a:rPr lang="en-US" dirty="0"/>
              <a:t>From the Persian Empire to the Greek Empire (11:2-4)</a:t>
            </a:r>
          </a:p>
          <a:p>
            <a:r>
              <a:rPr lang="en-US" dirty="0"/>
              <a:t>Wars Between the Seleucids and the Ptolemies (11:5-20)</a:t>
            </a:r>
          </a:p>
          <a:p>
            <a:r>
              <a:rPr lang="en-US" dirty="0"/>
              <a:t>Persecution of Jews By Antiochus IV Epiphanes (11:21-39)</a:t>
            </a:r>
          </a:p>
          <a:p>
            <a:pPr lvl="1"/>
            <a:r>
              <a:rPr lang="en-US" dirty="0"/>
              <a:t>The Rise of Antiochus IV Epiphanes (11:21-22)</a:t>
            </a:r>
          </a:p>
          <a:p>
            <a:pPr lvl="2"/>
            <a:r>
              <a:rPr lang="en-US" dirty="0"/>
              <a:t>“His place” (v. 21) = </a:t>
            </a:r>
            <a:r>
              <a:rPr lang="en-US" dirty="0" err="1"/>
              <a:t>Seleucus</a:t>
            </a:r>
            <a:r>
              <a:rPr lang="en-US" dirty="0"/>
              <a:t> IV </a:t>
            </a:r>
            <a:r>
              <a:rPr lang="en-US" dirty="0" err="1"/>
              <a:t>Philopator</a:t>
            </a:r>
            <a:r>
              <a:rPr lang="en-US" dirty="0"/>
              <a:t> (187-175 B.C.)</a:t>
            </a:r>
          </a:p>
          <a:p>
            <a:pPr lvl="2"/>
            <a:r>
              <a:rPr lang="en-US" dirty="0"/>
              <a:t>“A vile/despicable person” (v. 21) = Antiochus IV Epiphanes (175-164 B.C.)</a:t>
            </a:r>
          </a:p>
          <a:p>
            <a:pPr lvl="1"/>
            <a:r>
              <a:rPr lang="en-US" dirty="0"/>
              <a:t>The Attack By Antiochus IV on the Ptolemies (11:23-26)</a:t>
            </a:r>
          </a:p>
          <a:p>
            <a:pPr lvl="2"/>
            <a:r>
              <a:rPr lang="en-US" dirty="0"/>
              <a:t>“The king of the South” (v. 25) = Ptolemy VI </a:t>
            </a:r>
            <a:r>
              <a:rPr lang="en-US" dirty="0" err="1"/>
              <a:t>Philometor</a:t>
            </a:r>
            <a:endParaRPr lang="en-US" dirty="0"/>
          </a:p>
          <a:p>
            <a:pPr lvl="1"/>
            <a:r>
              <a:rPr lang="en-US" dirty="0"/>
              <a:t>Deceitful Diplomacy (11:27-28)</a:t>
            </a:r>
          </a:p>
          <a:p>
            <a:pPr lvl="2"/>
            <a:r>
              <a:rPr lang="en-US" dirty="0"/>
              <a:t>“Both these kings” (v. 27) = Antiochus IV &amp; Ptolemy VI</a:t>
            </a:r>
          </a:p>
          <a:p>
            <a:pPr lvl="1"/>
            <a:r>
              <a:rPr lang="en-US" dirty="0"/>
              <a:t>Persecution of the Jews By Antiochus IV (11:29-35)</a:t>
            </a:r>
          </a:p>
          <a:p>
            <a:pPr lvl="1"/>
            <a:r>
              <a:rPr lang="en-US" dirty="0"/>
              <a:t>Self-Deification By Antiochus IV (11:36-39)</a:t>
            </a:r>
          </a:p>
        </p:txBody>
      </p:sp>
    </p:spTree>
    <p:extLst>
      <p:ext uri="{BB962C8B-B14F-4D97-AF65-F5344CB8AC3E}">
        <p14:creationId xmlns:p14="http://schemas.microsoft.com/office/powerpoint/2010/main" val="83496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15872-A7F0-42B9-86A2-B679994C1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98" y="1538243"/>
            <a:ext cx="9492927" cy="5007836"/>
          </a:xfrm>
        </p:spPr>
        <p:txBody>
          <a:bodyPr>
            <a:normAutofit/>
          </a:bodyPr>
          <a:lstStyle/>
          <a:p>
            <a:r>
              <a:rPr lang="en-US" dirty="0"/>
              <a:t>From the Persian Empire to the Greek Empire (11:2-4)</a:t>
            </a:r>
          </a:p>
          <a:p>
            <a:r>
              <a:rPr lang="en-US" dirty="0"/>
              <a:t>Wars Between the Seleucids and the Ptolemies (11:5-20)</a:t>
            </a:r>
          </a:p>
          <a:p>
            <a:r>
              <a:rPr lang="en-US" dirty="0"/>
              <a:t>Persecution of Jews By Antiochus IV Epiphanes (11:21-39)</a:t>
            </a:r>
          </a:p>
          <a:p>
            <a:pPr lvl="1"/>
            <a:r>
              <a:rPr lang="en-US" dirty="0"/>
              <a:t>The Rise of Antiochus IV Epiphanes (11:21-22)</a:t>
            </a:r>
          </a:p>
          <a:p>
            <a:pPr lvl="1"/>
            <a:r>
              <a:rPr lang="en-US" dirty="0"/>
              <a:t>The Attack By Antiochus IV on the Ptolemies (11:23-26)</a:t>
            </a:r>
          </a:p>
          <a:p>
            <a:pPr lvl="1"/>
            <a:r>
              <a:rPr lang="en-US" dirty="0"/>
              <a:t>Deceitful Diplomacy (11:27-28)</a:t>
            </a:r>
          </a:p>
          <a:p>
            <a:pPr lvl="1"/>
            <a:r>
              <a:rPr lang="en-US" dirty="0"/>
              <a:t>Persecution of the Jews By Antiochus IV (11:29-35)</a:t>
            </a:r>
          </a:p>
          <a:p>
            <a:pPr lvl="1"/>
            <a:r>
              <a:rPr lang="en-US" dirty="0"/>
              <a:t>Self-Deification By Antiochus IV (11:36-39)</a:t>
            </a:r>
          </a:p>
          <a:p>
            <a:r>
              <a:rPr lang="en-US" dirty="0"/>
              <a:t>Consummation &amp; Summation of These Events (11:40-45)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8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15872-A7F0-42B9-86A2-B679994C1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Culmination of the Prophecy (12:1-4)</a:t>
            </a:r>
          </a:p>
          <a:p>
            <a:r>
              <a:rPr lang="en-US" dirty="0"/>
              <a:t>The Final Charge to Daniel (12:5-13)</a:t>
            </a:r>
          </a:p>
        </p:txBody>
      </p:sp>
    </p:spTree>
    <p:extLst>
      <p:ext uri="{BB962C8B-B14F-4D97-AF65-F5344CB8AC3E}">
        <p14:creationId xmlns:p14="http://schemas.microsoft.com/office/powerpoint/2010/main" val="2097705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316433-F2DE-4980-BB60-E64BFEA428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C16FC5-2A84-4DFF-81DC-4BC37DAB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8726AF-719E-4BE7-B34D-D8BF2A8AE49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490bb05-5057-4712-ad51-ff7aad21ee1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244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</cp:revision>
  <dcterms:created xsi:type="dcterms:W3CDTF">2020-11-03T15:27:22Z</dcterms:created>
  <dcterms:modified xsi:type="dcterms:W3CDTF">2021-01-10T13:41:53Z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