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75" r:id="rId3"/>
    <p:sldId id="276" r:id="rId4"/>
    <p:sldId id="280" r:id="rId5"/>
    <p:sldId id="279" r:id="rId6"/>
    <p:sldId id="281" r:id="rId7"/>
    <p:sldId id="285" r:id="rId8"/>
    <p:sldId id="277" r:id="rId9"/>
    <p:sldId id="282" r:id="rId10"/>
    <p:sldId id="283" r:id="rId11"/>
    <p:sldId id="284" r:id="rId12"/>
  </p:sldIdLst>
  <p:sldSz cx="12192000" cy="6858000"/>
  <p:notesSz cx="6858000" cy="9144000"/>
  <p:embeddedFontLst>
    <p:embeddedFont>
      <p:font typeface="AweSomE JouRneY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BC858-70AE-45EC-A0ED-324F177DDF5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6B25C-EE01-4719-A2A1-39502334C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8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6B25C-EE01-4719-A2A1-39502334CA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43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6B25C-EE01-4719-A2A1-39502334CA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17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6B25C-EE01-4719-A2A1-39502334CA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9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6B25C-EE01-4719-A2A1-39502334CA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6B25C-EE01-4719-A2A1-39502334CA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88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6B25C-EE01-4719-A2A1-39502334CA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9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6B25C-EE01-4719-A2A1-39502334CA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0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6B25C-EE01-4719-A2A1-39502334CA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62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6B25C-EE01-4719-A2A1-39502334CA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3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6B25C-EE01-4719-A2A1-39502334CA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11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6B25C-EE01-4719-A2A1-39502334CA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9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5779-3E48-4044-8A98-CE499888C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FEACB-E5D2-41D4-AD59-3DFBEFD65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2D6E0-913E-464C-A056-0F047E84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627FD-66E0-4C23-91B5-62D522702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1D326-8A36-4CCB-B80A-E2093603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4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FB65-D163-4939-B643-7A804A84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D615E-E1E2-44B4-8E6B-DC812526B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D6893-663A-4AA8-8031-FE0FB853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1BE4B-9F7A-42BD-9F0A-3F4698AE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CB00D-6D30-43B4-9F0D-7671BA7A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CDF4F6-703C-4830-9718-B4BAA01FA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637F4-0ED7-425D-995A-FC9D33B5D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E2900-C6EE-4CBB-8A9A-38F4E443D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8594F-F161-4BEA-93D4-62160A83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6191-953F-4C2D-A244-7AEAD11B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5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7D4B-8DDF-4DF9-976F-7475A830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C7EFB-19B1-4E8B-A76A-1702F9E2A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6743F-7E96-43A1-8DD2-3BEE9CCC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F26D5-66B3-4575-9549-EBE5D926D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C58E4-FA31-4CFD-AEB1-0ABE58F1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6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307A-FF2C-46D7-A405-AB860F39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21436-159F-4A5F-B2CB-B99606D18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9A60B-9F2B-4172-AD1A-0E2BEB0F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95244-0C86-4BB7-BE7C-7E3EFBCDA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7191D-6A03-4C5B-995E-185747C0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E4EA-8792-447B-9C71-12C981F2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A73FB-44DE-4AF8-96DD-9C4621B2E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D85BD-B75B-418D-898B-ADD83954F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F748B-419F-4878-86E3-69BBEC76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69E42-F14B-450B-8245-B13243502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A425A-FBB5-4DAA-A1A0-4D79E663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5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CBF6-5A61-4080-8F5F-E547F5F4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E474D-FDA2-4FE9-BB1F-AFFDDD2B7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0CAC1-7EA1-41FE-8BB4-265A14044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9E856C-634F-4617-B56E-A151D8347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5E507-4776-4F24-88B6-448055BC0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DF79A-DF54-4B0B-9379-8FEF828F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1D8D82-3AED-4E3D-AFCE-7CD5977E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F2742-52F2-46CC-990C-D330848F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1069E-EC12-428D-8DAB-19458675E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74AF4-424D-4855-BBC2-B6DDCBFBB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D5716-DDE8-4256-83B5-47925C86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B3C55-1855-4A7F-ACC5-4124271A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9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AEE0D-6EC5-4E4B-978F-4E04FD64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0AD51-D9CC-4435-91A2-3FF08E6C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B9814-D091-4B14-A6DC-58F0225A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28CB-79DF-4853-8DB1-612ACDD5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3D206-680C-41E0-9E68-6AF1B7985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65E61-0A3A-4C34-9501-DFC3F0CB6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5D90C-DDAB-46E9-A38C-FB33BA1A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07877-A6EA-4EF7-90D2-2971D719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7588B-2E92-4710-9939-0EDF68C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1635-4C22-45BD-B92D-A75972E5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63C01-9505-41EF-9911-65BA026AD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3C1B9-A042-4453-961C-CA1EB5494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8FB89-78A0-4153-AD5D-DC2886BF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9DF0B-7E43-42C5-8A01-F0728227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48149-ABFC-414E-A9BF-B2ED42B1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AF6161-E6B0-441D-8D49-A89FDA92A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D611F-CBC7-4F77-928F-D9B0485D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5B167-6993-4A43-ABFD-C61525D23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D934A-683C-4ACE-B4BA-1397DA902C2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A012E-A2A9-4E91-9831-7C0CEC7DE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B0256-0570-4226-BFCA-18C915FD8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3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CE566-0F68-41A8-9A6C-5DE5FD35BE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382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REbaptism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weSomE JouRneY" panose="020006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Some cases where “rebaptism” would seem appropriate</a:t>
            </a:r>
          </a:p>
          <a:p>
            <a:r>
              <a:rPr lang="en-US" sz="3200" dirty="0"/>
              <a:t>If we were baptized by sprinkling or pouring, for the proper mode is immersion</a:t>
            </a:r>
          </a:p>
          <a:p>
            <a:r>
              <a:rPr lang="en-US" sz="3200" dirty="0"/>
              <a:t>If we were baptized by the authority of anyone other than Jesus, for the proper authority is Jesus Christ</a:t>
            </a:r>
          </a:p>
          <a:p>
            <a:r>
              <a:rPr lang="en-US" sz="3200" dirty="0"/>
              <a:t>If we were baptized as a public confession faith (thinking that we were already saved), for the proper purpose is the remission of sins</a:t>
            </a:r>
          </a:p>
          <a:p>
            <a:r>
              <a:rPr lang="en-US" sz="3200" dirty="0"/>
              <a:t>If we were baptized but were not penitent believers, for a proper subject is one who believes “with all their heart”</a:t>
            </a:r>
          </a:p>
        </p:txBody>
      </p:sp>
    </p:spTree>
    <p:extLst>
      <p:ext uri="{BB962C8B-B14F-4D97-AF65-F5344CB8AC3E}">
        <p14:creationId xmlns:p14="http://schemas.microsoft.com/office/powerpoint/2010/main" val="1762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REbaptism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weSomE JouRneY" panose="020006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dirty="0"/>
              <a:t>To be clear</a:t>
            </a:r>
          </a:p>
          <a:p>
            <a:r>
              <a:rPr lang="en-US" sz="4000" dirty="0"/>
              <a:t>When one is baptized because their “first” baptism lacked an essential element...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/>
              <a:t> It is not really “re-baptism!”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/>
              <a:t> For in the strictest sense, that person is finally being baptized scripturally for</a:t>
            </a:r>
          </a:p>
          <a:p>
            <a:r>
              <a:rPr lang="en-US" sz="4000" dirty="0"/>
              <a:t> When one has been scripturally baptized once...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/>
              <a:t> There is never a need to be baptized again!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/>
              <a:t> For once we have clothed ourselves with Christ in baptism: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dirty="0"/>
              <a:t> The blood of Christ continually cleanses us of our sins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dirty="0"/>
              <a:t> As we repent and confess our sins to God in prayer - Ac 8:22; 1 Jn 1:9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041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Conversions In 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 numCol="2">
            <a:normAutofit fontScale="92500" lnSpcReduction="20000"/>
          </a:bodyPr>
          <a:lstStyle/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3000 on Pentecost - Ac 2:1-41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2000 at Solomon’s Porch - Ac 3:1-4:4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Samaritans - Ac 8:4-25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Ethiopian Eunuch - Ac 8:26-40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Saul Of Tarsus - Ac 9:1-19; 22:6-16; 26:12-18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Cornelius And His Household - Ac 10:1-48; 11:1-18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Households At Philippi - Ac 16:6-34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Athenians - Ac 17:16-34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Corinthians - Ac 18:1-11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at Antioch of Syria - Ac 11:19-21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Sergius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Paulus on the island of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Paphos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Ac 13:4-12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at Antioch of Pisidia - Ac 13:13-48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at Iconium, Lystra and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Derbe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Ac 14:1-20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at Thessalonica and Berea - Ac 17:1-12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Apollos, who was taught by Aquila and Priscilla - Ac 18:24-28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9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Gospel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gospel message was one that focused on Jesus...</a:t>
            </a:r>
          </a:p>
          <a:p>
            <a:r>
              <a:rPr lang="en-US" sz="4000" dirty="0"/>
              <a:t> </a:t>
            </a:r>
            <a:r>
              <a:rPr lang="en-US" sz="3200" dirty="0"/>
              <a:t>Who died for our sins - Acts 10:43</a:t>
            </a:r>
          </a:p>
          <a:p>
            <a:r>
              <a:rPr lang="en-US" sz="3200" dirty="0"/>
              <a:t> Who was raised from the dead - Acts 10:39-40</a:t>
            </a:r>
          </a:p>
          <a:p>
            <a:r>
              <a:rPr lang="en-US" sz="3200" dirty="0"/>
              <a:t> Who is both Lord, Christ, and Judge - Acts 10:42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80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Gospel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That the response expected</a:t>
            </a:r>
          </a:p>
          <a:p>
            <a:r>
              <a:rPr lang="en-US" sz="3200" dirty="0"/>
              <a:t>Faith in Jesus as the Christ, the son of God (which included confessing that faith)</a:t>
            </a:r>
          </a:p>
          <a:p>
            <a:r>
              <a:rPr lang="en-US" sz="3200" dirty="0"/>
              <a:t>Repentance of one’s sins</a:t>
            </a:r>
          </a:p>
          <a:p>
            <a:r>
              <a:rPr lang="en-US" sz="3200" dirty="0"/>
              <a:t>Baptism for the remission of sins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40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Conversion of the Disciples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Acts 18:22-19:20</a:t>
            </a:r>
          </a:p>
          <a:p>
            <a:r>
              <a:rPr lang="en-US" sz="3200" dirty="0"/>
              <a:t>Paul’s arrival Ephesus 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had just started his 3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journey - 18:22-23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end of his second journey, he had made a quick stop at Ephesus -18:19-21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promised, he returned to Ephesus - 19:1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264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Conversion of the Disciples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Acts 18:22-19:7</a:t>
            </a:r>
          </a:p>
          <a:p>
            <a:r>
              <a:rPr lang="en-US" sz="3200" dirty="0"/>
              <a:t>   Paul meets the 12 Disciples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finds some disciples, who were twelve in number - 19:1b,7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Upon questioning, he learns they were disciples of John the Baptist - 19:2-3</a:t>
            </a:r>
          </a:p>
          <a:p>
            <a:pPr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12 are re-baptized 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explains that while John did teach a baptism of repentance, he directed people to believe on Jesus who would come after him - 19:4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twelve are then baptized in the name of the Lord Jesus - 19:5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laid hands on them and the Spirit imparted gifts of tongues and prophesy - 19:6-7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79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Continued Work In Ephesus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Acts 19:8-20</a:t>
            </a:r>
          </a:p>
          <a:p>
            <a:r>
              <a:rPr lang="en-US" sz="3200" dirty="0"/>
              <a:t>   Paul’s teaching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Taught in the synagogue - 19:8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Taught in the school - 19:9-10</a:t>
            </a:r>
          </a:p>
          <a:p>
            <a:pPr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Miraculous Events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was performing many miracles through Paul - 19:11-12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Seven Sons of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- 19:13-16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response by the people - 19:17-20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493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REbaptism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weSomE JouRneY" panose="020006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Some Observations About the 12</a:t>
            </a:r>
          </a:p>
          <a:p>
            <a:r>
              <a:rPr lang="en-US" sz="3600" dirty="0"/>
              <a:t>They had been previously “baptized”</a:t>
            </a:r>
          </a:p>
          <a:p>
            <a:r>
              <a:rPr lang="en-US" sz="3600" dirty="0"/>
              <a:t>Their baptism, however, was lacking in some way</a:t>
            </a:r>
          </a:p>
          <a:p>
            <a:r>
              <a:rPr lang="en-US" sz="3600" dirty="0"/>
              <a:t>Because their first baptism lacked an essential element, “re- baptism” was necessary!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311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REbaptism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weSomE JouRneY" panose="020006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When Rebaptism is Needed</a:t>
            </a:r>
          </a:p>
          <a:p>
            <a:r>
              <a:rPr lang="en-US" sz="3200" dirty="0"/>
              <a:t> There are four “essential elements” of Bible baptism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 The proper mode: a burial (immersion) - Ro 6:3; Co 2:12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 The proper authority: in the name of Christ - Ac 19:5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 The proper purpose: remission of sins - Ac 2:38; 22:16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 The proper subject: penitent believer - Ac 2:38; 8:37; Mk 16:16</a:t>
            </a:r>
          </a:p>
          <a:p>
            <a:r>
              <a:rPr lang="en-US" sz="3600" dirty="0"/>
              <a:t> </a:t>
            </a:r>
            <a:r>
              <a:rPr lang="en-US" sz="3200" dirty="0"/>
              <a:t>When one of these “essential elements” was lacking, “re-baptism” was commanded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618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3056</TotalTime>
  <Words>733</Words>
  <Application>Microsoft Office PowerPoint</Application>
  <PresentationFormat>Widescreen</PresentationFormat>
  <Paragraphs>98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Wingdings</vt:lpstr>
      <vt:lpstr>Courier New</vt:lpstr>
      <vt:lpstr>Arial</vt:lpstr>
      <vt:lpstr>AweSomE JouRneY</vt:lpstr>
      <vt:lpstr>Calibri Light</vt:lpstr>
      <vt:lpstr>Calibri</vt:lpstr>
      <vt:lpstr>Office Theme</vt:lpstr>
      <vt:lpstr>   </vt:lpstr>
      <vt:lpstr>Conversions In Acts</vt:lpstr>
      <vt:lpstr>Gospel Message</vt:lpstr>
      <vt:lpstr>Gospel Message</vt:lpstr>
      <vt:lpstr>Conversion of the Disciples</vt:lpstr>
      <vt:lpstr>Conversion of the Disciples</vt:lpstr>
      <vt:lpstr>Continued Work In Ephesus</vt:lpstr>
      <vt:lpstr>REbaptism</vt:lpstr>
      <vt:lpstr>REbaptism</vt:lpstr>
      <vt:lpstr>REbaptism</vt:lpstr>
      <vt:lpstr>REbaptism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Josh Blackmer</dc:creator>
  <cp:lastModifiedBy>Cindy Nelson</cp:lastModifiedBy>
  <cp:revision>118</cp:revision>
  <cp:lastPrinted>2021-01-06T22:00:17Z</cp:lastPrinted>
  <dcterms:created xsi:type="dcterms:W3CDTF">2020-11-10T15:20:33Z</dcterms:created>
  <dcterms:modified xsi:type="dcterms:W3CDTF">2021-01-18T16:51:34Z</dcterms:modified>
</cp:coreProperties>
</file>