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6" r:id="rId4"/>
    <p:sldId id="277" r:id="rId5"/>
    <p:sldId id="278" r:id="rId6"/>
  </p:sldIdLst>
  <p:sldSz cx="12192000" cy="6858000"/>
  <p:notesSz cx="6858000" cy="9144000"/>
  <p:embeddedFontLst>
    <p:embeddedFont>
      <p:font typeface="AweSomE JouRneY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BC858-70AE-45EC-A0ED-324F177DDF5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6B25C-EE01-4719-A2A1-39502334C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8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4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6B25C-EE01-4719-A2A1-39502334CA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5779-3E48-4044-8A98-CE499888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FEACB-E5D2-41D4-AD59-3DFBEFD65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D6E0-913E-464C-A056-0F047E84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627FD-66E0-4C23-91B5-62D52270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1D326-8A36-4CCB-B80A-E2093603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FB65-D163-4939-B643-7A804A84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D615E-E1E2-44B4-8E6B-DC812526B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D6893-663A-4AA8-8031-FE0FB853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1BE4B-9F7A-42BD-9F0A-3F4698AE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CB00D-6D30-43B4-9F0D-7671BA7A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DF4F6-703C-4830-9718-B4BAA01FA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637F4-0ED7-425D-995A-FC9D33B5D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E2900-C6EE-4CBB-8A9A-38F4E443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8594F-F161-4BEA-93D4-62160A83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6191-953F-4C2D-A244-7AEAD11B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7D4B-8DDF-4DF9-976F-7475A830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7EFB-19B1-4E8B-A76A-1702F9E2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743F-7E96-43A1-8DD2-3BEE9CCC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F26D5-66B3-4575-9549-EBE5D926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C58E4-FA31-4CFD-AEB1-0ABE58F1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307A-FF2C-46D7-A405-AB860F39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21436-159F-4A5F-B2CB-B99606D1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A60B-9F2B-4172-AD1A-0E2BEB0F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95244-0C86-4BB7-BE7C-7E3EFBCD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191D-6A03-4C5B-995E-185747C0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E4EA-8792-447B-9C71-12C981F2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73FB-44DE-4AF8-96DD-9C4621B2E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85BD-B75B-418D-898B-ADD83954F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F748B-419F-4878-86E3-69BBEC76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9E42-F14B-450B-8245-B1324350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A425A-FBB5-4DAA-A1A0-4D79E663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CBF6-5A61-4080-8F5F-E547F5F4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E474D-FDA2-4FE9-BB1F-AFFDDD2B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0CAC1-7EA1-41FE-8BB4-265A1404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E856C-634F-4617-B56E-A151D834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5E507-4776-4F24-88B6-448055BC0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DF79A-DF54-4B0B-9379-8FEF828F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D8D82-3AED-4E3D-AFCE-7CD5977E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F2742-52F2-46CC-990C-D330848F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069E-EC12-428D-8DAB-19458675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74AF4-424D-4855-BBC2-B6DDCBFB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D5716-DDE8-4256-83B5-47925C86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3C55-1855-4A7F-ACC5-4124271A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EE0D-6EC5-4E4B-978F-4E04FD64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AD51-D9CC-4435-91A2-3FF08E6C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B9814-D091-4B14-A6DC-58F0225A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28CB-79DF-4853-8DB1-612ACDD5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D206-680C-41E0-9E68-6AF1B798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65E61-0A3A-4C34-9501-DFC3F0CB6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D90C-DDAB-46E9-A38C-FB33BA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07877-A6EA-4EF7-90D2-2971D719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7588B-2E92-4710-9939-0EDF68C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1635-4C22-45BD-B92D-A75972E5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63C01-9505-41EF-9911-65BA026AD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3C1B9-A042-4453-961C-CA1EB5494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8FB89-78A0-4153-AD5D-DC2886BF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DF0B-7E43-42C5-8A01-F0728227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48149-ABFC-414E-A9BF-B2ED42B1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F6161-E6B0-441D-8D49-A89FDA92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D611F-CBC7-4F77-928F-D9B0485D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B167-6993-4A43-ABFD-C61525D23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934A-683C-4ACE-B4BA-1397DA902C2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012E-A2A9-4E91-9831-7C0CEC7DE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0256-0570-4226-BFCA-18C915FD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E566-0F68-41A8-9A6C-5DE5FD35B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382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Conversion of the Corinthians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Acts 18:1-11</a:t>
            </a:r>
          </a:p>
          <a:p>
            <a:r>
              <a:rPr lang="en-US" sz="3200" dirty="0"/>
              <a:t>Paul’s arrival in Corinth v.1-3</a:t>
            </a:r>
          </a:p>
          <a:p>
            <a:r>
              <a:rPr lang="en-US" sz="3200" dirty="0"/>
              <a:t>His Work in Corinth v.4-11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goes to the synagogue v.4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Silas and Timothy arrive, Paul preaches “full time” v.5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Rejection by some of the Jews v.6-7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bears fruit in Corinth v.8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a message from the Lord, Paul stays for a year and a half v.9-11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C1E28-C6C1-4F71-920B-BD8FBD5E1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2360" r="57259" b="50553"/>
          <a:stretch/>
        </p:blipFill>
        <p:spPr>
          <a:xfrm>
            <a:off x="8517824" y="1372637"/>
            <a:ext cx="3497802" cy="32813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9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“Not Sent to Baptize”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Context</a:t>
            </a:r>
          </a:p>
          <a:p>
            <a:r>
              <a:rPr lang="en-US" sz="3200" dirty="0"/>
              <a:t> The church at Corinth was divided - 1Co 1:10-11</a:t>
            </a:r>
          </a:p>
          <a:p>
            <a:r>
              <a:rPr lang="en-US" sz="3200" dirty="0"/>
              <a:t> People had favorite preachers - 1Co 1:12-13</a:t>
            </a:r>
          </a:p>
          <a:p>
            <a:r>
              <a:rPr lang="en-US" sz="3200" dirty="0"/>
              <a:t> Paul’s rhetorical questions</a:t>
            </a:r>
          </a:p>
          <a:p>
            <a:r>
              <a:rPr lang="en-US" sz="3200" dirty="0"/>
              <a:t> Implications of those questions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80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“Not Sent to Baptize”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Paul’s Comments</a:t>
            </a:r>
          </a:p>
          <a:p>
            <a:r>
              <a:rPr lang="en-US" sz="3200" dirty="0"/>
              <a:t> "I thank God that I baptized none of you except..."- 1Co 1:14</a:t>
            </a:r>
          </a:p>
          <a:p>
            <a:r>
              <a:rPr lang="en-US" sz="3200" dirty="0"/>
              <a:t>"For Christ sent me not to baptize, but to preach the gospel..." - 1Co 1:17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31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“Not Sent to Baptize”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6" y="1309787"/>
            <a:ext cx="11912030" cy="54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Conclusion</a:t>
            </a:r>
          </a:p>
          <a:p>
            <a:r>
              <a:rPr lang="en-US" sz="3200" dirty="0"/>
              <a:t>The conversion of the Corinthians confirms what we have seen in  previous examples of conversions in the book of Acts.</a:t>
            </a:r>
          </a:p>
          <a:p>
            <a:r>
              <a:rPr lang="en-US" sz="3200" dirty="0"/>
              <a:t>The conversion of the Corinthians also stands out because of the   impact the gospel had in their lives.</a:t>
            </a:r>
          </a:p>
          <a:p>
            <a:endParaRPr lang="en-US" sz="3200" dirty="0"/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14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207</Words>
  <Application>Microsoft Office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AweSomE JouRneY</vt:lpstr>
      <vt:lpstr>Courier New</vt:lpstr>
      <vt:lpstr>Calibri</vt:lpstr>
      <vt:lpstr>Office Theme</vt:lpstr>
      <vt:lpstr>   </vt:lpstr>
      <vt:lpstr>Conversion of the Corinthians</vt:lpstr>
      <vt:lpstr>“Not Sent to Baptize”</vt:lpstr>
      <vt:lpstr>“Not Sent to Baptize”</vt:lpstr>
      <vt:lpstr>“Not Sent to Baptize”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Josh Blackmer</dc:creator>
  <cp:lastModifiedBy>Cindy Nelson</cp:lastModifiedBy>
  <cp:revision>109</cp:revision>
  <cp:lastPrinted>2021-01-06T22:00:17Z</cp:lastPrinted>
  <dcterms:created xsi:type="dcterms:W3CDTF">2020-11-10T15:20:33Z</dcterms:created>
  <dcterms:modified xsi:type="dcterms:W3CDTF">2021-01-13T14:50:16Z</dcterms:modified>
</cp:coreProperties>
</file>