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75" r:id="rId4"/>
    <p:sldId id="283" r:id="rId5"/>
    <p:sldId id="284" r:id="rId6"/>
    <p:sldId id="285" r:id="rId7"/>
  </p:sldIdLst>
  <p:sldSz cx="12192000" cy="6858000"/>
  <p:notesSz cx="6858000" cy="9144000"/>
  <p:embeddedFontLst>
    <p:embeddedFont>
      <p:font typeface="AweSomE JouRneY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41" autoAdjust="0"/>
    <p:restoredTop sz="94660"/>
  </p:normalViewPr>
  <p:slideViewPr>
    <p:cSldViewPr snapToGrid="0">
      <p:cViewPr varScale="1">
        <p:scale>
          <a:sx n="68" d="100"/>
          <a:sy n="68" d="100"/>
        </p:scale>
        <p:origin x="924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BC858-70AE-45EC-A0ED-324F177DDF58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6B25C-EE01-4719-A2A1-39502334C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8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6B25C-EE01-4719-A2A1-39502334CA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43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Explaining and Giving Evidence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1 </a:t>
            </a:r>
            <a:r>
              <a:rPr lang="en-US" dirty="0" err="1"/>
              <a:t>Thes</a:t>
            </a:r>
            <a:r>
              <a:rPr lang="en-US" dirty="0"/>
              <a:t> 1:5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1 </a:t>
            </a:r>
            <a:r>
              <a:rPr lang="en-US" dirty="0" err="1"/>
              <a:t>Thes</a:t>
            </a:r>
            <a:r>
              <a:rPr lang="en-US" dirty="0"/>
              <a:t> 2:9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More converts were Gentile 1 </a:t>
            </a:r>
            <a:r>
              <a:rPr lang="en-US" dirty="0" err="1"/>
              <a:t>Thes</a:t>
            </a:r>
            <a:r>
              <a:rPr lang="en-US" dirty="0"/>
              <a:t> 1:9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Kd;l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6B25C-EE01-4719-A2A1-39502334CA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45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the Synagogue, Paul's custom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Law produced faith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 Jews made the 60 mile journey to thwart Paul's efforts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 </a:t>
            </a:r>
            <a:r>
              <a:rPr lang="en-US" dirty="0" err="1"/>
              <a:t>Thes</a:t>
            </a:r>
            <a:r>
              <a:rPr lang="en-US" dirty="0"/>
              <a:t> 1:8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6B25C-EE01-4719-A2A1-39502334CA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1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Epicureans- modest sustainable pleasure </a:t>
            </a:r>
          </a:p>
          <a:p>
            <a:r>
              <a:rPr lang="en-US" dirty="0"/>
              <a:t>Stoics- not controlled by pleasure or fear, understanding ones role in nature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6B25C-EE01-4719-A2A1-39502334CA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04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Demon fearing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Easier to find a god in Athens than a man.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God you don’t know, couldn’t argue against that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God the creator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 Cor 1:21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Acts 14:16-17; Rom 1:18-25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Pride in their conclusion that there was no afterlife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6B25C-EE01-4719-A2A1-39502334CA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14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Demon fearing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Easier to find a god in Athens than a man.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God you don’t know, couldn’t argue against that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God the creator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 Cor 1:21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Acts 14:16-17; Rom 1:18-25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Pride in their conclusion that there was no afterlife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6B25C-EE01-4719-A2A1-39502334CA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60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35779-3E48-4044-8A98-CE499888C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6FEACB-E5D2-41D4-AD59-3DFBEFD65D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2D6E0-913E-464C-A056-0F047E843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627FD-66E0-4C23-91B5-62D522702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1D326-8A36-4CCB-B80A-E2093603C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4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BFB65-D163-4939-B643-7A804A84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2D615E-E1E2-44B4-8E6B-DC812526B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D6893-663A-4AA8-8031-FE0FB8539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1BE4B-9F7A-42BD-9F0A-3F4698AED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CB00D-6D30-43B4-9F0D-7671BA7A4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9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CDF4F6-703C-4830-9718-B4BAA01FAB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637F4-0ED7-425D-995A-FC9D33B5D7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E2900-C6EE-4CBB-8A9A-38F4E443D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8594F-F161-4BEA-93D4-62160A83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E6191-953F-4C2D-A244-7AEAD11B4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5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57D4B-8DDF-4DF9-976F-7475A8303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C7EFB-19B1-4E8B-A76A-1702F9E2A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6743F-7E96-43A1-8DD2-3BEE9CCC5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F26D5-66B3-4575-9549-EBE5D926D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C58E4-FA31-4CFD-AEB1-0ABE58F18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6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9307A-FF2C-46D7-A405-AB860F395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21436-159F-4A5F-B2CB-B99606D18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9A60B-9F2B-4172-AD1A-0E2BEB0F9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95244-0C86-4BB7-BE7C-7E3EFBCDA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7191D-6A03-4C5B-995E-185747C00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4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7E4EA-8792-447B-9C71-12C981F28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A73FB-44DE-4AF8-96DD-9C4621B2ED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BD85BD-B75B-418D-898B-ADD83954F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F748B-419F-4878-86E3-69BBEC76E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69E42-F14B-450B-8245-B13243502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A425A-FBB5-4DAA-A1A0-4D79E663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5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CBF6-5A61-4080-8F5F-E547F5F4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E474D-FDA2-4FE9-BB1F-AFFDDD2B7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0CAC1-7EA1-41FE-8BB4-265A14044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9E856C-634F-4617-B56E-A151D8347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E5E507-4776-4F24-88B6-448055BC05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EDF79A-DF54-4B0B-9379-8FEF828F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1D8D82-3AED-4E3D-AFCE-7CD5977EA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FF2742-52F2-46CC-990C-D330848F3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1069E-EC12-428D-8DAB-19458675E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74AF4-424D-4855-BBC2-B6DDCBFBB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CD5716-DDE8-4256-83B5-47925C86D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BB3C55-1855-4A7F-ACC5-4124271AD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9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3AEE0D-6EC5-4E4B-978F-4E04FD641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60AD51-D9CC-4435-91A2-3FF08E6C2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B9814-D091-4B14-A6DC-58F0225A2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6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828CB-79DF-4853-8DB1-612ACDD51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3D206-680C-41E0-9E68-6AF1B7985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E65E61-0A3A-4C34-9501-DFC3F0CB6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5D90C-DDAB-46E9-A38C-FB33BA1A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07877-A6EA-4EF7-90D2-2971D7191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7588B-2E92-4710-9939-0EDF68C4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9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B1635-4C22-45BD-B92D-A75972E5B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A63C01-9505-41EF-9911-65BA026AD1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3C1B9-A042-4453-961C-CA1EB5494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8FB89-78A0-4153-AD5D-DC2886BF4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9DF0B-7E43-42C5-8A01-F07282279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48149-ABFC-414E-A9BF-B2ED42B1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AF6161-E6B0-441D-8D49-A89FDA92A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D611F-CBC7-4F77-928F-D9B0485D8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5B167-6993-4A43-ABFD-C61525D23C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D934A-683C-4ACE-B4BA-1397DA902C2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A012E-A2A9-4E91-9831-7C0CEC7DE8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B0256-0570-4226-BFCA-18C915FD8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3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CE566-0F68-41A8-9A6C-5DE5FD35BE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03822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1000" r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C671-E915-473F-B1DD-49C3F2D0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96" y="82586"/>
            <a:ext cx="11912029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eSomE JouRneY" panose="02000600000000000000" pitchFamily="50" charset="0"/>
              </a:rPr>
              <a:t>Paul and Silas In Thessalonica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7B25-D266-4815-8BF6-37A692D5E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97" y="1304818"/>
            <a:ext cx="11912030" cy="5429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Acts 17:1-9</a:t>
            </a:r>
          </a:p>
          <a:p>
            <a:r>
              <a:rPr lang="en-US" sz="4000" dirty="0"/>
              <a:t>Paul’s custom</a:t>
            </a:r>
          </a:p>
          <a:p>
            <a:r>
              <a:rPr lang="en-US" sz="4000" dirty="0"/>
              <a:t>Explaining and                                                                 giving evidence</a:t>
            </a:r>
          </a:p>
          <a:p>
            <a:r>
              <a:rPr lang="en-US" sz="4000" dirty="0"/>
              <a:t>But the Jews</a:t>
            </a:r>
          </a:p>
          <a:p>
            <a:r>
              <a:rPr lang="en-US" sz="4000" dirty="0"/>
              <a:t>Jason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863247-136C-48BD-A817-86E4B6777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483" y="1345523"/>
            <a:ext cx="6503841" cy="542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3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1000" r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C671-E915-473F-B1DD-49C3F2D0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96" y="82586"/>
            <a:ext cx="11912029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eSomE JouRneY" panose="02000600000000000000" pitchFamily="50" charset="0"/>
              </a:rPr>
              <a:t>Paul and Silas in Berea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7B25-D266-4815-8BF6-37A692D5E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97" y="1304818"/>
            <a:ext cx="11912030" cy="5429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Acts 17:10-15</a:t>
            </a:r>
          </a:p>
          <a:p>
            <a:r>
              <a:rPr lang="en-US" sz="3200" dirty="0"/>
              <a:t>They went to the synagogue</a:t>
            </a:r>
          </a:p>
          <a:p>
            <a:r>
              <a:rPr lang="en-US" sz="3200" dirty="0"/>
              <a:t>More noble</a:t>
            </a:r>
          </a:p>
          <a:p>
            <a:r>
              <a:rPr lang="en-US" sz="3200" dirty="0"/>
              <a:t>But the Jews</a:t>
            </a:r>
          </a:p>
          <a:p>
            <a:r>
              <a:rPr lang="en-US" sz="3200" dirty="0"/>
              <a:t>Left for Athens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EC1E28-C6C1-4F71-920B-BD8FBD5E13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483" y="1345523"/>
            <a:ext cx="6503841" cy="542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1000" r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C671-E915-473F-B1DD-49C3F2D0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97" y="49761"/>
            <a:ext cx="11912029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eSomE JouRneY" panose="02000600000000000000" pitchFamily="50" charset="0"/>
              </a:rPr>
              <a:t>Paul in Athens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7B25-D266-4815-8BF6-37A692D5E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97" y="1304818"/>
            <a:ext cx="11912030" cy="5429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Acts 17:16-21</a:t>
            </a:r>
          </a:p>
          <a:p>
            <a:r>
              <a:rPr lang="en-US" sz="4000" dirty="0"/>
              <a:t>City full of Idols</a:t>
            </a:r>
          </a:p>
          <a:p>
            <a:r>
              <a:rPr lang="en-US" sz="4000" dirty="0"/>
              <a:t>Synagogue and Gentiles</a:t>
            </a:r>
          </a:p>
          <a:p>
            <a:r>
              <a:rPr lang="en-US" sz="4000" dirty="0"/>
              <a:t>Philosophers</a:t>
            </a:r>
          </a:p>
          <a:p>
            <a:r>
              <a:rPr lang="en-US" sz="4000" dirty="0"/>
              <a:t>Something new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ED4AE4-C842-4143-B6D5-5794BB82BD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483" y="1345523"/>
            <a:ext cx="6503841" cy="542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8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1000" r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C671-E915-473F-B1DD-49C3F2D0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97" y="49761"/>
            <a:ext cx="11912029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eSomE JouRneY" panose="02000600000000000000" pitchFamily="50" charset="0"/>
              </a:rPr>
              <a:t>Paul Addresses the Areopagus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7B25-D266-4815-8BF6-37A692D5E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97" y="1304818"/>
            <a:ext cx="11912030" cy="5429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Acts 17:22-34</a:t>
            </a:r>
          </a:p>
          <a:p>
            <a:r>
              <a:rPr lang="en-US" sz="4000" dirty="0"/>
              <a:t>To an unknown God</a:t>
            </a:r>
          </a:p>
          <a:p>
            <a:r>
              <a:rPr lang="en-US" sz="4000" dirty="0"/>
              <a:t>God the creator</a:t>
            </a:r>
          </a:p>
          <a:p>
            <a:r>
              <a:rPr lang="en-US" sz="4000" dirty="0"/>
              <a:t>God the sustainer </a:t>
            </a:r>
          </a:p>
          <a:p>
            <a:r>
              <a:rPr lang="en-US" sz="4000" dirty="0"/>
              <a:t>God the judge</a:t>
            </a:r>
          </a:p>
          <a:p>
            <a:r>
              <a:rPr lang="en-US" sz="4000" dirty="0"/>
              <a:t>The Response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ED4AE4-C842-4143-B6D5-5794BB82BD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483" y="1345523"/>
            <a:ext cx="6503841" cy="542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9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1000" r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C671-E915-473F-B1DD-49C3F2D0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97" y="49761"/>
            <a:ext cx="11912029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eSomE JouRneY" panose="02000600000000000000" pitchFamily="50" charset="0"/>
              </a:rPr>
              <a:t>Paul Addresses the Areopagus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7B25-D266-4815-8BF6-37A692D5E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97" y="1304818"/>
            <a:ext cx="11912030" cy="54298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b="1" dirty="0"/>
              <a:t>8 Truths Paul Taught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The true God made the world and everything in it.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The unknown God is Lord of heaven and earth.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God does not live in temples made with hands.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God does not need anything from us, but gives life, breath, and all things.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All nations made from one blood.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In God we live, move, and have our very being.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God commands all men everywhere to repent.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God has appointed a day of judgement.</a:t>
            </a:r>
          </a:p>
        </p:txBody>
      </p:sp>
    </p:spTree>
    <p:extLst>
      <p:ext uri="{BB962C8B-B14F-4D97-AF65-F5344CB8AC3E}">
        <p14:creationId xmlns:p14="http://schemas.microsoft.com/office/powerpoint/2010/main" val="347725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2454</TotalTime>
  <Words>320</Words>
  <Application>Microsoft Office PowerPoint</Application>
  <PresentationFormat>Widescreen</PresentationFormat>
  <Paragraphs>67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AweSomE JouRneY</vt:lpstr>
      <vt:lpstr>Calibri Light</vt:lpstr>
      <vt:lpstr>Calibri</vt:lpstr>
      <vt:lpstr>Office Theme</vt:lpstr>
      <vt:lpstr>   </vt:lpstr>
      <vt:lpstr>Paul and Silas In Thessalonica</vt:lpstr>
      <vt:lpstr>Paul and Silas in Berea</vt:lpstr>
      <vt:lpstr>Paul in Athens</vt:lpstr>
      <vt:lpstr>Paul Addresses the Areopagus</vt:lpstr>
      <vt:lpstr>Paul Addresses the Areopagus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Josh Blackmer</dc:creator>
  <cp:lastModifiedBy>Cindy Nelson</cp:lastModifiedBy>
  <cp:revision>103</cp:revision>
  <cp:lastPrinted>2020-12-31T21:34:10Z</cp:lastPrinted>
  <dcterms:created xsi:type="dcterms:W3CDTF">2020-11-10T15:20:33Z</dcterms:created>
  <dcterms:modified xsi:type="dcterms:W3CDTF">2021-01-04T16:15:01Z</dcterms:modified>
</cp:coreProperties>
</file>