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74" r:id="rId2"/>
    <p:sldId id="257" r:id="rId3"/>
    <p:sldId id="268" r:id="rId4"/>
    <p:sldId id="273" r:id="rId5"/>
    <p:sldId id="270" r:id="rId6"/>
    <p:sldId id="267" r:id="rId7"/>
    <p:sldId id="276" r:id="rId8"/>
    <p:sldId id="286" r:id="rId9"/>
    <p:sldId id="288" r:id="rId10"/>
    <p:sldId id="258" r:id="rId11"/>
    <p:sldId id="277" r:id="rId12"/>
    <p:sldId id="278" r:id="rId13"/>
    <p:sldId id="287" r:id="rId14"/>
    <p:sldId id="28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Watson" initials="RW" lastIdx="2" clrIdx="0">
    <p:extLst>
      <p:ext uri="{19B8F6BF-5375-455C-9EA6-DF929625EA0E}">
        <p15:presenceInfo xmlns:p15="http://schemas.microsoft.com/office/powerpoint/2012/main" userId="e5e577014c15fc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95B16A-A88A-454C-8084-CB432E5F529E}" v="1" dt="2021-01-22T01:13:14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6" autoAdjust="0"/>
    <p:restoredTop sz="57951" autoAdjust="0"/>
  </p:normalViewPr>
  <p:slideViewPr>
    <p:cSldViewPr>
      <p:cViewPr varScale="1">
        <p:scale>
          <a:sx n="62" d="100"/>
          <a:sy n="62" d="100"/>
        </p:scale>
        <p:origin x="29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23574F82-D5E0-4D40-BEF8-2D659B4F2BCD}"/>
    <pc:docChg chg="undo custSel addSld delSld modSld sldOrd">
      <pc:chgData name="Richard Watson" userId="e5e577014c15fc33" providerId="LiveId" clId="{23574F82-D5E0-4D40-BEF8-2D659B4F2BCD}" dt="2021-01-16T01:03:52.290" v="9632" actId="729"/>
      <pc:docMkLst>
        <pc:docMk/>
      </pc:docMkLst>
      <pc:sldChg chg="addSp delSp modSp del mod delAnim modAnim modNotesTx">
        <pc:chgData name="Richard Watson" userId="e5e577014c15fc33" providerId="LiveId" clId="{23574F82-D5E0-4D40-BEF8-2D659B4F2BCD}" dt="2021-01-12T02:03:45.695" v="8417" actId="2696"/>
        <pc:sldMkLst>
          <pc:docMk/>
          <pc:sldMk cId="4281464305" sldId="256"/>
        </pc:sldMkLst>
        <pc:spChg chg="del mod">
          <ac:chgData name="Richard Watson" userId="e5e577014c15fc33" providerId="LiveId" clId="{23574F82-D5E0-4D40-BEF8-2D659B4F2BCD}" dt="2021-01-12T01:58:57.265" v="8399" actId="478"/>
          <ac:spMkLst>
            <pc:docMk/>
            <pc:sldMk cId="4281464305" sldId="256"/>
            <ac:spMk id="2" creationId="{00000000-0000-0000-0000-000000000000}"/>
          </ac:spMkLst>
        </pc:spChg>
        <pc:spChg chg="del">
          <ac:chgData name="Richard Watson" userId="e5e577014c15fc33" providerId="LiveId" clId="{23574F82-D5E0-4D40-BEF8-2D659B4F2BCD}" dt="2021-01-12T01:58:52.325" v="8396" actId="478"/>
          <ac:spMkLst>
            <pc:docMk/>
            <pc:sldMk cId="4281464305" sldId="256"/>
            <ac:spMk id="3" creationId="{00000000-0000-0000-0000-000000000000}"/>
          </ac:spMkLst>
        </pc:spChg>
        <pc:spChg chg="add del mod">
          <ac:chgData name="Richard Watson" userId="e5e577014c15fc33" providerId="LiveId" clId="{23574F82-D5E0-4D40-BEF8-2D659B4F2BCD}" dt="2021-01-12T01:59:13.110" v="8402" actId="478"/>
          <ac:spMkLst>
            <pc:docMk/>
            <pc:sldMk cId="4281464305" sldId="256"/>
            <ac:spMk id="5" creationId="{E4519F03-0F41-450D-97E0-284E7919E333}"/>
          </ac:spMkLst>
        </pc:spChg>
        <pc:spChg chg="add del mod">
          <ac:chgData name="Richard Watson" userId="e5e577014c15fc33" providerId="LiveId" clId="{23574F82-D5E0-4D40-BEF8-2D659B4F2BCD}" dt="2021-01-12T01:59:11.740" v="8401" actId="478"/>
          <ac:spMkLst>
            <pc:docMk/>
            <pc:sldMk cId="4281464305" sldId="256"/>
            <ac:spMk id="7" creationId="{C97D5FF2-3FF5-49E7-B69D-6C9FD3F38895}"/>
          </ac:spMkLst>
        </pc:spChg>
        <pc:spChg chg="add mod">
          <ac:chgData name="Richard Watson" userId="e5e577014c15fc33" providerId="LiveId" clId="{23574F82-D5E0-4D40-BEF8-2D659B4F2BCD}" dt="2021-01-12T01:59:07.296" v="8400"/>
          <ac:spMkLst>
            <pc:docMk/>
            <pc:sldMk cId="4281464305" sldId="256"/>
            <ac:spMk id="8" creationId="{7EB05E67-B2D4-415D-A2A4-001603049214}"/>
          </ac:spMkLst>
        </pc:spChg>
        <pc:spChg chg="add del mod">
          <ac:chgData name="Richard Watson" userId="e5e577014c15fc33" providerId="LiveId" clId="{23574F82-D5E0-4D40-BEF8-2D659B4F2BCD}" dt="2021-01-12T01:59:36.098" v="8404" actId="478"/>
          <ac:spMkLst>
            <pc:docMk/>
            <pc:sldMk cId="4281464305" sldId="256"/>
            <ac:spMk id="9" creationId="{07B73436-FB2E-473C-8112-DB16DD6E952E}"/>
          </ac:spMkLst>
        </pc:spChg>
        <pc:spChg chg="add del mod">
          <ac:chgData name="Richard Watson" userId="e5e577014c15fc33" providerId="LiveId" clId="{23574F82-D5E0-4D40-BEF8-2D659B4F2BCD}" dt="2021-01-12T01:59:39.573" v="8405" actId="478"/>
          <ac:spMkLst>
            <pc:docMk/>
            <pc:sldMk cId="4281464305" sldId="256"/>
            <ac:spMk id="11" creationId="{143C8FB3-5B3C-401D-9CB9-6312765D47CB}"/>
          </ac:spMkLst>
        </pc:spChg>
        <pc:spChg chg="add mod">
          <ac:chgData name="Richard Watson" userId="e5e577014c15fc33" providerId="LiveId" clId="{23574F82-D5E0-4D40-BEF8-2D659B4F2BCD}" dt="2021-01-12T01:59:46.203" v="8407" actId="1076"/>
          <ac:spMkLst>
            <pc:docMk/>
            <pc:sldMk cId="4281464305" sldId="256"/>
            <ac:spMk id="12" creationId="{1A494819-B7FF-4E3D-8280-578F6F2F86E4}"/>
          </ac:spMkLst>
        </pc:spChg>
        <pc:spChg chg="add mod">
          <ac:chgData name="Richard Watson" userId="e5e577014c15fc33" providerId="LiveId" clId="{23574F82-D5E0-4D40-BEF8-2D659B4F2BCD}" dt="2021-01-12T02:00:05.107" v="8409" actId="1076"/>
          <ac:spMkLst>
            <pc:docMk/>
            <pc:sldMk cId="4281464305" sldId="256"/>
            <ac:spMk id="13" creationId="{BBA081BE-E2BF-4273-A164-32838056DE1E}"/>
          </ac:spMkLst>
        </pc:spChg>
      </pc:sldChg>
      <pc:sldChg chg="modSp mod modNotesTx">
        <pc:chgData name="Richard Watson" userId="e5e577014c15fc33" providerId="LiveId" clId="{23574F82-D5E0-4D40-BEF8-2D659B4F2BCD}" dt="2020-12-26T18:55:57.744" v="587" actId="20577"/>
        <pc:sldMkLst>
          <pc:docMk/>
          <pc:sldMk cId="804579806" sldId="258"/>
        </pc:sldMkLst>
        <pc:spChg chg="mod">
          <ac:chgData name="Richard Watson" userId="e5e577014c15fc33" providerId="LiveId" clId="{23574F82-D5E0-4D40-BEF8-2D659B4F2BCD}" dt="2020-12-26T18:55:57.744" v="587" actId="20577"/>
          <ac:spMkLst>
            <pc:docMk/>
            <pc:sldMk cId="804579806" sldId="258"/>
            <ac:spMk id="3" creationId="{81640392-078D-49C3-A712-B1073920F82A}"/>
          </ac:spMkLst>
        </pc:spChg>
      </pc:sldChg>
      <pc:sldChg chg="addSp modSp mod modNotesTx">
        <pc:chgData name="Richard Watson" userId="e5e577014c15fc33" providerId="LiveId" clId="{23574F82-D5E0-4D40-BEF8-2D659B4F2BCD}" dt="2020-12-29T01:53:54.572" v="3430" actId="20577"/>
        <pc:sldMkLst>
          <pc:docMk/>
          <pc:sldMk cId="3744595380" sldId="259"/>
        </pc:sldMkLst>
        <pc:spChg chg="add mod">
          <ac:chgData name="Richard Watson" userId="e5e577014c15fc33" providerId="LiveId" clId="{23574F82-D5E0-4D40-BEF8-2D659B4F2BCD}" dt="2020-12-29T01:29:15.694" v="2297" actId="1076"/>
          <ac:spMkLst>
            <pc:docMk/>
            <pc:sldMk cId="3744595380" sldId="259"/>
            <ac:spMk id="4" creationId="{36B2BE9F-081C-43B6-AD7F-9BB01AD337BA}"/>
          </ac:spMkLst>
        </pc:spChg>
        <pc:spChg chg="mod">
          <ac:chgData name="Richard Watson" userId="e5e577014c15fc33" providerId="LiveId" clId="{23574F82-D5E0-4D40-BEF8-2D659B4F2BCD}" dt="2020-12-29T01:27:01.352" v="1981" actId="20577"/>
          <ac:spMkLst>
            <pc:docMk/>
            <pc:sldMk cId="3744595380" sldId="259"/>
            <ac:spMk id="6" creationId="{C4D396A0-E3C6-4890-B9F2-86EABF712B8E}"/>
          </ac:spMkLst>
        </pc:spChg>
      </pc:sldChg>
      <pc:sldChg chg="addSp modSp mod">
        <pc:chgData name="Richard Watson" userId="e5e577014c15fc33" providerId="LiveId" clId="{23574F82-D5E0-4D40-BEF8-2D659B4F2BCD}" dt="2020-12-30T23:58:58.870" v="4070" actId="20577"/>
        <pc:sldMkLst>
          <pc:docMk/>
          <pc:sldMk cId="1756494348" sldId="260"/>
        </pc:sldMkLst>
        <pc:spChg chg="add mod">
          <ac:chgData name="Richard Watson" userId="e5e577014c15fc33" providerId="LiveId" clId="{23574F82-D5E0-4D40-BEF8-2D659B4F2BCD}" dt="2020-12-30T23:57:21.060" v="3961" actId="6549"/>
          <ac:spMkLst>
            <pc:docMk/>
            <pc:sldMk cId="1756494348" sldId="260"/>
            <ac:spMk id="4" creationId="{B950B2C7-E095-4450-BE9D-1B1F82B843AA}"/>
          </ac:spMkLst>
        </pc:spChg>
        <pc:spChg chg="add mod">
          <ac:chgData name="Richard Watson" userId="e5e577014c15fc33" providerId="LiveId" clId="{23574F82-D5E0-4D40-BEF8-2D659B4F2BCD}" dt="2020-12-30T23:58:10.878" v="4015" actId="14100"/>
          <ac:spMkLst>
            <pc:docMk/>
            <pc:sldMk cId="1756494348" sldId="260"/>
            <ac:spMk id="5" creationId="{71D3136F-73DE-4373-A3E9-6B523BBB8DB4}"/>
          </ac:spMkLst>
        </pc:spChg>
        <pc:spChg chg="mod">
          <ac:chgData name="Richard Watson" userId="e5e577014c15fc33" providerId="LiveId" clId="{23574F82-D5E0-4D40-BEF8-2D659B4F2BCD}" dt="2020-12-30T23:57:15.134" v="3960" actId="20577"/>
          <ac:spMkLst>
            <pc:docMk/>
            <pc:sldMk cId="1756494348" sldId="260"/>
            <ac:spMk id="6" creationId="{C4D396A0-E3C6-4890-B9F2-86EABF712B8E}"/>
          </ac:spMkLst>
        </pc:spChg>
        <pc:spChg chg="add mod">
          <ac:chgData name="Richard Watson" userId="e5e577014c15fc33" providerId="LiveId" clId="{23574F82-D5E0-4D40-BEF8-2D659B4F2BCD}" dt="2020-12-30T23:58:58.870" v="4070" actId="20577"/>
          <ac:spMkLst>
            <pc:docMk/>
            <pc:sldMk cId="1756494348" sldId="260"/>
            <ac:spMk id="7" creationId="{1C77EDE7-2ED0-405B-BD3F-29D4816FC8B0}"/>
          </ac:spMkLst>
        </pc:spChg>
      </pc:sldChg>
      <pc:sldChg chg="addSp delSp modSp mod addCm">
        <pc:chgData name="Richard Watson" userId="e5e577014c15fc33" providerId="LiveId" clId="{23574F82-D5E0-4D40-BEF8-2D659B4F2BCD}" dt="2021-01-09T00:29:30.987" v="5429" actId="1076"/>
        <pc:sldMkLst>
          <pc:docMk/>
          <pc:sldMk cId="348475998" sldId="261"/>
        </pc:sldMkLst>
        <pc:spChg chg="add del mod">
          <ac:chgData name="Richard Watson" userId="e5e577014c15fc33" providerId="LiveId" clId="{23574F82-D5E0-4D40-BEF8-2D659B4F2BCD}" dt="2021-01-08T23:46:12.704" v="4150" actId="478"/>
          <ac:spMkLst>
            <pc:docMk/>
            <pc:sldMk cId="348475998" sldId="261"/>
            <ac:spMk id="3" creationId="{087EC9F6-897E-4596-8B1C-80755C8B541E}"/>
          </ac:spMkLst>
        </pc:spChg>
        <pc:spChg chg="add mod">
          <ac:chgData name="Richard Watson" userId="e5e577014c15fc33" providerId="LiveId" clId="{23574F82-D5E0-4D40-BEF8-2D659B4F2BCD}" dt="2021-01-08T23:47:08.470" v="4265" actId="20577"/>
          <ac:spMkLst>
            <pc:docMk/>
            <pc:sldMk cId="348475998" sldId="261"/>
            <ac:spMk id="5" creationId="{2D8EAFE3-853F-4DE2-B04A-1CC617F8B5A1}"/>
          </ac:spMkLst>
        </pc:spChg>
        <pc:spChg chg="mod">
          <ac:chgData name="Richard Watson" userId="e5e577014c15fc33" providerId="LiveId" clId="{23574F82-D5E0-4D40-BEF8-2D659B4F2BCD}" dt="2021-01-09T00:29:05.431" v="5428" actId="113"/>
          <ac:spMkLst>
            <pc:docMk/>
            <pc:sldMk cId="348475998" sldId="261"/>
            <ac:spMk id="6" creationId="{C4D396A0-E3C6-4890-B9F2-86EABF712B8E}"/>
          </ac:spMkLst>
        </pc:spChg>
        <pc:spChg chg="add mod">
          <ac:chgData name="Richard Watson" userId="e5e577014c15fc33" providerId="LiveId" clId="{23574F82-D5E0-4D40-BEF8-2D659B4F2BCD}" dt="2021-01-09T00:29:30.987" v="5429" actId="1076"/>
          <ac:spMkLst>
            <pc:docMk/>
            <pc:sldMk cId="348475998" sldId="261"/>
            <ac:spMk id="7" creationId="{B0BEBDC9-3812-4C20-BEB2-AB965A0D02C9}"/>
          </ac:spMkLst>
        </pc:spChg>
      </pc:sldChg>
      <pc:sldChg chg="addSp modSp mod">
        <pc:chgData name="Richard Watson" userId="e5e577014c15fc33" providerId="LiveId" clId="{23574F82-D5E0-4D40-BEF8-2D659B4F2BCD}" dt="2021-01-09T01:13:29.413" v="5764" actId="20577"/>
        <pc:sldMkLst>
          <pc:docMk/>
          <pc:sldMk cId="786619190" sldId="262"/>
        </pc:sldMkLst>
        <pc:spChg chg="add mod">
          <ac:chgData name="Richard Watson" userId="e5e577014c15fc33" providerId="LiveId" clId="{23574F82-D5E0-4D40-BEF8-2D659B4F2BCD}" dt="2021-01-09T01:13:29.413" v="5764" actId="20577"/>
          <ac:spMkLst>
            <pc:docMk/>
            <pc:sldMk cId="786619190" sldId="262"/>
            <ac:spMk id="4" creationId="{940B3146-1068-4FD2-9C68-C3C9CD63660A}"/>
          </ac:spMkLst>
        </pc:spChg>
        <pc:spChg chg="mod">
          <ac:chgData name="Richard Watson" userId="e5e577014c15fc33" providerId="LiveId" clId="{23574F82-D5E0-4D40-BEF8-2D659B4F2BCD}" dt="2021-01-09T01:09:39.927" v="5464" actId="20577"/>
          <ac:spMkLst>
            <pc:docMk/>
            <pc:sldMk cId="786619190" sldId="262"/>
            <ac:spMk id="6" creationId="{C4D396A0-E3C6-4890-B9F2-86EABF712B8E}"/>
          </ac:spMkLst>
        </pc:spChg>
      </pc:sldChg>
      <pc:sldChg chg="modSp mod modNotesTx">
        <pc:chgData name="Richard Watson" userId="e5e577014c15fc33" providerId="LiveId" clId="{23574F82-D5E0-4D40-BEF8-2D659B4F2BCD}" dt="2021-01-10T00:01:58.948" v="6376" actId="20577"/>
        <pc:sldMkLst>
          <pc:docMk/>
          <pc:sldMk cId="1550011143" sldId="263"/>
        </pc:sldMkLst>
        <pc:spChg chg="mod">
          <ac:chgData name="Richard Watson" userId="e5e577014c15fc33" providerId="LiveId" clId="{23574F82-D5E0-4D40-BEF8-2D659B4F2BCD}" dt="2021-01-10T00:01:58.948" v="6376" actId="20577"/>
          <ac:spMkLst>
            <pc:docMk/>
            <pc:sldMk cId="1550011143" sldId="263"/>
            <ac:spMk id="6" creationId="{C4D396A0-E3C6-4890-B9F2-86EABF712B8E}"/>
          </ac:spMkLst>
        </pc:spChg>
      </pc:sldChg>
      <pc:sldChg chg="modSp mod">
        <pc:chgData name="Richard Watson" userId="e5e577014c15fc33" providerId="LiveId" clId="{23574F82-D5E0-4D40-BEF8-2D659B4F2BCD}" dt="2021-01-10T00:52:51.846" v="6983" actId="6549"/>
        <pc:sldMkLst>
          <pc:docMk/>
          <pc:sldMk cId="126593699" sldId="264"/>
        </pc:sldMkLst>
        <pc:spChg chg="mod">
          <ac:chgData name="Richard Watson" userId="e5e577014c15fc33" providerId="LiveId" clId="{23574F82-D5E0-4D40-BEF8-2D659B4F2BCD}" dt="2021-01-10T00:52:51.846" v="6983" actId="6549"/>
          <ac:spMkLst>
            <pc:docMk/>
            <pc:sldMk cId="126593699" sldId="264"/>
            <ac:spMk id="6" creationId="{C4D396A0-E3C6-4890-B9F2-86EABF712B8E}"/>
          </ac:spMkLst>
        </pc:spChg>
      </pc:sldChg>
      <pc:sldChg chg="modSp mod">
        <pc:chgData name="Richard Watson" userId="e5e577014c15fc33" providerId="LiveId" clId="{23574F82-D5E0-4D40-BEF8-2D659B4F2BCD}" dt="2021-01-10T01:04:40.520" v="7415" actId="20577"/>
        <pc:sldMkLst>
          <pc:docMk/>
          <pc:sldMk cId="543046010" sldId="265"/>
        </pc:sldMkLst>
        <pc:spChg chg="mod">
          <ac:chgData name="Richard Watson" userId="e5e577014c15fc33" providerId="LiveId" clId="{23574F82-D5E0-4D40-BEF8-2D659B4F2BCD}" dt="2021-01-10T01:04:40.520" v="7415" actId="20577"/>
          <ac:spMkLst>
            <pc:docMk/>
            <pc:sldMk cId="543046010" sldId="265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23574F82-D5E0-4D40-BEF8-2D659B4F2BCD}" dt="2021-01-10T01:11:51.405" v="7523" actId="478"/>
        <pc:sldMkLst>
          <pc:docMk/>
          <pc:sldMk cId="250171137" sldId="266"/>
        </pc:sldMkLst>
        <pc:spChg chg="add del mod">
          <ac:chgData name="Richard Watson" userId="e5e577014c15fc33" providerId="LiveId" clId="{23574F82-D5E0-4D40-BEF8-2D659B4F2BCD}" dt="2021-01-10T01:11:51.405" v="7523" actId="478"/>
          <ac:spMkLst>
            <pc:docMk/>
            <pc:sldMk cId="250171137" sldId="266"/>
            <ac:spMk id="4" creationId="{1F00AF63-C0BE-4826-B51B-1A035343074F}"/>
          </ac:spMkLst>
        </pc:spChg>
        <pc:spChg chg="mod">
          <ac:chgData name="Richard Watson" userId="e5e577014c15fc33" providerId="LiveId" clId="{23574F82-D5E0-4D40-BEF8-2D659B4F2BCD}" dt="2021-01-10T01:09:07.536" v="7482" actId="6549"/>
          <ac:spMkLst>
            <pc:docMk/>
            <pc:sldMk cId="250171137" sldId="266"/>
            <ac:spMk id="6" creationId="{C4D396A0-E3C6-4890-B9F2-86EABF712B8E}"/>
          </ac:spMkLst>
        </pc:spChg>
      </pc:sldChg>
      <pc:sldChg chg="modSp modNotesTx">
        <pc:chgData name="Richard Watson" userId="e5e577014c15fc33" providerId="LiveId" clId="{23574F82-D5E0-4D40-BEF8-2D659B4F2BCD}" dt="2021-01-12T00:38:16.535" v="8366" actId="20577"/>
        <pc:sldMkLst>
          <pc:docMk/>
          <pc:sldMk cId="1031533055" sldId="268"/>
        </pc:sldMkLst>
        <pc:spChg chg="mod">
          <ac:chgData name="Richard Watson" userId="e5e577014c15fc33" providerId="LiveId" clId="{23574F82-D5E0-4D40-BEF8-2D659B4F2BCD}" dt="2021-01-12T00:38:16.535" v="8366" actId="20577"/>
          <ac:spMkLst>
            <pc:docMk/>
            <pc:sldMk cId="1031533055" sldId="268"/>
            <ac:spMk id="5" creationId="{0A0CEFE1-8F65-4360-972A-B21D90AA8115}"/>
          </ac:spMkLst>
        </pc:spChg>
      </pc:sldChg>
      <pc:sldChg chg="modNotesTx">
        <pc:chgData name="Richard Watson" userId="e5e577014c15fc33" providerId="LiveId" clId="{23574F82-D5E0-4D40-BEF8-2D659B4F2BCD}" dt="2021-01-15T00:43:27.219" v="9137" actId="313"/>
        <pc:sldMkLst>
          <pc:docMk/>
          <pc:sldMk cId="4128667907" sldId="270"/>
        </pc:sldMkLst>
      </pc:sldChg>
      <pc:sldChg chg="addSp modSp mod modShow modNotesTx">
        <pc:chgData name="Richard Watson" userId="e5e577014c15fc33" providerId="LiveId" clId="{23574F82-D5E0-4D40-BEF8-2D659B4F2BCD}" dt="2021-01-16T01:03:52.290" v="9632" actId="729"/>
        <pc:sldMkLst>
          <pc:docMk/>
          <pc:sldMk cId="2566228281" sldId="271"/>
        </pc:sldMkLst>
        <pc:spChg chg="mod">
          <ac:chgData name="Richard Watson" userId="e5e577014c15fc33" providerId="LiveId" clId="{23574F82-D5E0-4D40-BEF8-2D659B4F2BCD}" dt="2020-12-26T17:38:07.206" v="277" actId="1076"/>
          <ac:spMkLst>
            <pc:docMk/>
            <pc:sldMk cId="2566228281" sldId="271"/>
            <ac:spMk id="2" creationId="{00000000-0000-0000-0000-000000000000}"/>
          </ac:spMkLst>
        </pc:spChg>
        <pc:picChg chg="add mod">
          <ac:chgData name="Richard Watson" userId="e5e577014c15fc33" providerId="LiveId" clId="{23574F82-D5E0-4D40-BEF8-2D659B4F2BCD}" dt="2020-12-26T17:39:17.897" v="286" actId="207"/>
          <ac:picMkLst>
            <pc:docMk/>
            <pc:sldMk cId="2566228281" sldId="271"/>
            <ac:picMk id="5" creationId="{A5B68D23-627B-41E4-9341-AA62D0566077}"/>
          </ac:picMkLst>
        </pc:picChg>
      </pc:sldChg>
      <pc:sldChg chg="modSp modNotesTx">
        <pc:chgData name="Richard Watson" userId="e5e577014c15fc33" providerId="LiveId" clId="{23574F82-D5E0-4D40-BEF8-2D659B4F2BCD}" dt="2021-01-15T00:38:51.929" v="9077" actId="6549"/>
        <pc:sldMkLst>
          <pc:docMk/>
          <pc:sldMk cId="2432969316" sldId="273"/>
        </pc:sldMkLst>
        <pc:spChg chg="mod">
          <ac:chgData name="Richard Watson" userId="e5e577014c15fc33" providerId="LiveId" clId="{23574F82-D5E0-4D40-BEF8-2D659B4F2BCD}" dt="2021-01-15T00:38:19.681" v="9071" actId="20577"/>
          <ac:spMkLst>
            <pc:docMk/>
            <pc:sldMk cId="2432969316" sldId="273"/>
            <ac:spMk id="10" creationId="{A5880222-E624-4EED-B3A3-0CC58D8230CA}"/>
          </ac:spMkLst>
        </pc:spChg>
      </pc:sldChg>
      <pc:sldChg chg="addSp modSp mod ord modTransition modAnim modNotesTx">
        <pc:chgData name="Richard Watson" userId="e5e577014c15fc33" providerId="LiveId" clId="{23574F82-D5E0-4D40-BEF8-2D659B4F2BCD}" dt="2021-01-15T01:47:33.905" v="9481"/>
        <pc:sldMkLst>
          <pc:docMk/>
          <pc:sldMk cId="3961604529" sldId="274"/>
        </pc:sldMkLst>
        <pc:spChg chg="mod">
          <ac:chgData name="Richard Watson" userId="e5e577014c15fc33" providerId="LiveId" clId="{23574F82-D5E0-4D40-BEF8-2D659B4F2BCD}" dt="2021-01-12T02:07:52.323" v="8507" actId="1076"/>
          <ac:spMkLst>
            <pc:docMk/>
            <pc:sldMk cId="3961604529" sldId="274"/>
            <ac:spMk id="3" creationId="{00000000-0000-0000-0000-000000000000}"/>
          </ac:spMkLst>
        </pc:spChg>
        <pc:spChg chg="add mod">
          <ac:chgData name="Richard Watson" userId="e5e577014c15fc33" providerId="LiveId" clId="{23574F82-D5E0-4D40-BEF8-2D659B4F2BCD}" dt="2021-01-12T02:07:59.103" v="8508" actId="1076"/>
          <ac:spMkLst>
            <pc:docMk/>
            <pc:sldMk cId="3961604529" sldId="274"/>
            <ac:spMk id="4" creationId="{7D4B17E1-2C69-45A6-A9A5-8C0B2AE72B00}"/>
          </ac:spMkLst>
        </pc:spChg>
      </pc:sldChg>
      <pc:sldChg chg="modNotesTx">
        <pc:chgData name="Richard Watson" userId="e5e577014c15fc33" providerId="LiveId" clId="{23574F82-D5E0-4D40-BEF8-2D659B4F2BCD}" dt="2021-01-16T00:41:56.441" v="9482" actId="20577"/>
        <pc:sldMkLst>
          <pc:docMk/>
          <pc:sldMk cId="573915373" sldId="276"/>
        </pc:sldMkLst>
      </pc:sldChg>
      <pc:sldChg chg="addSp modSp add mod modNotesTx">
        <pc:chgData name="Richard Watson" userId="e5e577014c15fc33" providerId="LiveId" clId="{23574F82-D5E0-4D40-BEF8-2D659B4F2BCD}" dt="2020-12-26T20:02:06.755" v="951" actId="20577"/>
        <pc:sldMkLst>
          <pc:docMk/>
          <pc:sldMk cId="336117897" sldId="277"/>
        </pc:sldMkLst>
        <pc:spChg chg="mod">
          <ac:chgData name="Richard Watson" userId="e5e577014c15fc33" providerId="LiveId" clId="{23574F82-D5E0-4D40-BEF8-2D659B4F2BCD}" dt="2020-12-26T19:42:09.379" v="766" actId="6549"/>
          <ac:spMkLst>
            <pc:docMk/>
            <pc:sldMk cId="336117897" sldId="277"/>
            <ac:spMk id="3" creationId="{81640392-078D-49C3-A712-B1073920F82A}"/>
          </ac:spMkLst>
        </pc:spChg>
        <pc:spChg chg="add mod">
          <ac:chgData name="Richard Watson" userId="e5e577014c15fc33" providerId="LiveId" clId="{23574F82-D5E0-4D40-BEF8-2D659B4F2BCD}" dt="2020-12-26T19:55:57.290" v="930" actId="20577"/>
          <ac:spMkLst>
            <pc:docMk/>
            <pc:sldMk cId="336117897" sldId="277"/>
            <ac:spMk id="5" creationId="{DD3F91F7-7F17-4213-B8DE-D4587E995871}"/>
          </ac:spMkLst>
        </pc:spChg>
      </pc:sldChg>
      <pc:sldChg chg="addSp delSp modSp add mod modNotesTx">
        <pc:chgData name="Richard Watson" userId="e5e577014c15fc33" providerId="LiveId" clId="{23574F82-D5E0-4D40-BEF8-2D659B4F2BCD}" dt="2020-12-26T22:32:13.657" v="1755" actId="20577"/>
        <pc:sldMkLst>
          <pc:docMk/>
          <pc:sldMk cId="3381702997" sldId="278"/>
        </pc:sldMkLst>
        <pc:spChg chg="mod">
          <ac:chgData name="Richard Watson" userId="e5e577014c15fc33" providerId="LiveId" clId="{23574F82-D5E0-4D40-BEF8-2D659B4F2BCD}" dt="2020-12-26T22:26:38.713" v="1314"/>
          <ac:spMkLst>
            <pc:docMk/>
            <pc:sldMk cId="3381702997" sldId="278"/>
            <ac:spMk id="3" creationId="{81640392-078D-49C3-A712-B1073920F82A}"/>
          </ac:spMkLst>
        </pc:spChg>
        <pc:spChg chg="del mod">
          <ac:chgData name="Richard Watson" userId="e5e577014c15fc33" providerId="LiveId" clId="{23574F82-D5E0-4D40-BEF8-2D659B4F2BCD}" dt="2020-12-26T20:03:07.140" v="962" actId="478"/>
          <ac:spMkLst>
            <pc:docMk/>
            <pc:sldMk cId="3381702997" sldId="278"/>
            <ac:spMk id="5" creationId="{DD3F91F7-7F17-4213-B8DE-D4587E995871}"/>
          </ac:spMkLst>
        </pc:spChg>
        <pc:spChg chg="add mod">
          <ac:chgData name="Richard Watson" userId="e5e577014c15fc33" providerId="LiveId" clId="{23574F82-D5E0-4D40-BEF8-2D659B4F2BCD}" dt="2020-12-26T22:29:16.084" v="1732" actId="20577"/>
          <ac:spMkLst>
            <pc:docMk/>
            <pc:sldMk cId="3381702997" sldId="278"/>
            <ac:spMk id="7" creationId="{A11267BB-3E01-406B-9FA0-3D27DFDB71DB}"/>
          </ac:spMkLst>
        </pc:spChg>
      </pc:sldChg>
      <pc:sldChg chg="delSp modSp add mod modNotesTx">
        <pc:chgData name="Richard Watson" userId="e5e577014c15fc33" providerId="LiveId" clId="{23574F82-D5E0-4D40-BEF8-2D659B4F2BCD}" dt="2020-12-29T01:53:51.948" v="3429" actId="20577"/>
        <pc:sldMkLst>
          <pc:docMk/>
          <pc:sldMk cId="782151173" sldId="279"/>
        </pc:sldMkLst>
        <pc:spChg chg="del mod">
          <ac:chgData name="Richard Watson" userId="e5e577014c15fc33" providerId="LiveId" clId="{23574F82-D5E0-4D40-BEF8-2D659B4F2BCD}" dt="2020-12-29T01:42:28.149" v="2616" actId="478"/>
          <ac:spMkLst>
            <pc:docMk/>
            <pc:sldMk cId="782151173" sldId="279"/>
            <ac:spMk id="4" creationId="{36B2BE9F-081C-43B6-AD7F-9BB01AD337BA}"/>
          </ac:spMkLst>
        </pc:spChg>
        <pc:spChg chg="mod">
          <ac:chgData name="Richard Watson" userId="e5e577014c15fc33" providerId="LiveId" clId="{23574F82-D5E0-4D40-BEF8-2D659B4F2BCD}" dt="2020-12-29T01:41:03.175" v="2615" actId="6549"/>
          <ac:spMkLst>
            <pc:docMk/>
            <pc:sldMk cId="782151173" sldId="279"/>
            <ac:spMk id="6" creationId="{C4D396A0-E3C6-4890-B9F2-86EABF712B8E}"/>
          </ac:spMkLst>
        </pc:spChg>
      </pc:sldChg>
      <pc:sldChg chg="modSp add mod modNotesTx">
        <pc:chgData name="Richard Watson" userId="e5e577014c15fc33" providerId="LiveId" clId="{23574F82-D5E0-4D40-BEF8-2D659B4F2BCD}" dt="2021-01-02T17:02:32.791" v="4145" actId="20577"/>
        <pc:sldMkLst>
          <pc:docMk/>
          <pc:sldMk cId="3898731695" sldId="280"/>
        </pc:sldMkLst>
        <pc:spChg chg="mod">
          <ac:chgData name="Richard Watson" userId="e5e577014c15fc33" providerId="LiveId" clId="{23574F82-D5E0-4D40-BEF8-2D659B4F2BCD}" dt="2020-12-29T01:48:09.201" v="3057" actId="20577"/>
          <ac:spMkLst>
            <pc:docMk/>
            <pc:sldMk cId="3898731695" sldId="280"/>
            <ac:spMk id="6" creationId="{C4D396A0-E3C6-4890-B9F2-86EABF712B8E}"/>
          </ac:spMkLst>
        </pc:spChg>
      </pc:sldChg>
      <pc:sldChg chg="modSp add mod modNotesTx">
        <pc:chgData name="Richard Watson" userId="e5e577014c15fc33" providerId="LiveId" clId="{23574F82-D5E0-4D40-BEF8-2D659B4F2BCD}" dt="2020-12-29T01:59:12.927" v="3801" actId="20577"/>
        <pc:sldMkLst>
          <pc:docMk/>
          <pc:sldMk cId="833583525" sldId="281"/>
        </pc:sldMkLst>
        <pc:spChg chg="mod">
          <ac:chgData name="Richard Watson" userId="e5e577014c15fc33" providerId="LiveId" clId="{23574F82-D5E0-4D40-BEF8-2D659B4F2BCD}" dt="2020-12-29T01:59:12.927" v="3801" actId="20577"/>
          <ac:spMkLst>
            <pc:docMk/>
            <pc:sldMk cId="833583525" sldId="281"/>
            <ac:spMk id="6" creationId="{C4D396A0-E3C6-4890-B9F2-86EABF712B8E}"/>
          </ac:spMkLst>
        </pc:spChg>
      </pc:sldChg>
      <pc:sldChg chg="delSp modSp add mod">
        <pc:chgData name="Richard Watson" userId="e5e577014c15fc33" providerId="LiveId" clId="{23574F82-D5E0-4D40-BEF8-2D659B4F2BCD}" dt="2021-01-09T00:28:54.433" v="5426" actId="113"/>
        <pc:sldMkLst>
          <pc:docMk/>
          <pc:sldMk cId="2462230574" sldId="282"/>
        </pc:sldMkLst>
        <pc:spChg chg="del mod">
          <ac:chgData name="Richard Watson" userId="e5e577014c15fc33" providerId="LiveId" clId="{23574F82-D5E0-4D40-BEF8-2D659B4F2BCD}" dt="2021-01-09T00:07:15.653" v="4967" actId="478"/>
          <ac:spMkLst>
            <pc:docMk/>
            <pc:sldMk cId="2462230574" sldId="282"/>
            <ac:spMk id="5" creationId="{2D8EAFE3-853F-4DE2-B04A-1CC617F8B5A1}"/>
          </ac:spMkLst>
        </pc:spChg>
        <pc:spChg chg="mod">
          <ac:chgData name="Richard Watson" userId="e5e577014c15fc33" providerId="LiveId" clId="{23574F82-D5E0-4D40-BEF8-2D659B4F2BCD}" dt="2021-01-09T00:28:54.433" v="5426" actId="113"/>
          <ac:spMkLst>
            <pc:docMk/>
            <pc:sldMk cId="2462230574" sldId="282"/>
            <ac:spMk id="6" creationId="{C4D396A0-E3C6-4890-B9F2-86EABF712B8E}"/>
          </ac:spMkLst>
        </pc:spChg>
        <pc:spChg chg="mod">
          <ac:chgData name="Richard Watson" userId="e5e577014c15fc33" providerId="LiveId" clId="{23574F82-D5E0-4D40-BEF8-2D659B4F2BCD}" dt="2021-01-09T00:17:22.107" v="5423" actId="20577"/>
          <ac:spMkLst>
            <pc:docMk/>
            <pc:sldMk cId="2462230574" sldId="282"/>
            <ac:spMk id="7" creationId="{B0BEBDC9-3812-4C20-BEB2-AB965A0D02C9}"/>
          </ac:spMkLst>
        </pc:spChg>
      </pc:sldChg>
      <pc:sldChg chg="modSp add mod">
        <pc:chgData name="Richard Watson" userId="e5e577014c15fc33" providerId="LiveId" clId="{23574F82-D5E0-4D40-BEF8-2D659B4F2BCD}" dt="2021-01-10T00:42:56.499" v="6719" actId="20577"/>
        <pc:sldMkLst>
          <pc:docMk/>
          <pc:sldMk cId="1062639246" sldId="283"/>
        </pc:sldMkLst>
        <pc:spChg chg="mod">
          <ac:chgData name="Richard Watson" userId="e5e577014c15fc33" providerId="LiveId" clId="{23574F82-D5E0-4D40-BEF8-2D659B4F2BCD}" dt="2021-01-10T00:42:56.499" v="6719" actId="20577"/>
          <ac:spMkLst>
            <pc:docMk/>
            <pc:sldMk cId="1062639246" sldId="283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23574F82-D5E0-4D40-BEF8-2D659B4F2BCD}" dt="2021-01-10T01:23:03.989" v="7706" actId="20577"/>
        <pc:sldMkLst>
          <pc:docMk/>
          <pc:sldMk cId="4108727407" sldId="284"/>
        </pc:sldMkLst>
        <pc:spChg chg="mod">
          <ac:chgData name="Richard Watson" userId="e5e577014c15fc33" providerId="LiveId" clId="{23574F82-D5E0-4D40-BEF8-2D659B4F2BCD}" dt="2021-01-10T01:23:03.989" v="7706" actId="20577"/>
          <ac:spMkLst>
            <pc:docMk/>
            <pc:sldMk cId="4108727407" sldId="284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23574F82-D5E0-4D40-BEF8-2D659B4F2BCD}" dt="2021-01-10T01:14:02.847" v="7680" actId="20577"/>
        <pc:sldMkLst>
          <pc:docMk/>
          <pc:sldMk cId="1953732066" sldId="285"/>
        </pc:sldMkLst>
        <pc:spChg chg="mod">
          <ac:chgData name="Richard Watson" userId="e5e577014c15fc33" providerId="LiveId" clId="{23574F82-D5E0-4D40-BEF8-2D659B4F2BCD}" dt="2021-01-10T01:14:02.847" v="7680" actId="20577"/>
          <ac:spMkLst>
            <pc:docMk/>
            <pc:sldMk cId="1953732066" sldId="285"/>
            <ac:spMk id="6" creationId="{C4D396A0-E3C6-4890-B9F2-86EABF712B8E}"/>
          </ac:spMkLst>
        </pc:spChg>
      </pc:sldChg>
      <pc:sldChg chg="addSp delSp modSp add mod delAnim">
        <pc:chgData name="Richard Watson" userId="e5e577014c15fc33" providerId="LiveId" clId="{23574F82-D5E0-4D40-BEF8-2D659B4F2BCD}" dt="2021-01-16T00:45:36.938" v="9631" actId="6549"/>
        <pc:sldMkLst>
          <pc:docMk/>
          <pc:sldMk cId="1221897034" sldId="286"/>
        </pc:sldMkLst>
        <pc:spChg chg="add mod">
          <ac:chgData name="Richard Watson" userId="e5e577014c15fc33" providerId="LiveId" clId="{23574F82-D5E0-4D40-BEF8-2D659B4F2BCD}" dt="2021-01-16T00:45:36.938" v="9631" actId="6549"/>
          <ac:spMkLst>
            <pc:docMk/>
            <pc:sldMk cId="1221897034" sldId="286"/>
            <ac:spMk id="3" creationId="{5302BF9F-3F5D-41AF-B792-31435364387E}"/>
          </ac:spMkLst>
        </pc:spChg>
        <pc:spChg chg="del">
          <ac:chgData name="Richard Watson" userId="e5e577014c15fc33" providerId="LiveId" clId="{23574F82-D5E0-4D40-BEF8-2D659B4F2BCD}" dt="2021-01-16T00:43:32.026" v="9484" actId="478"/>
          <ac:spMkLst>
            <pc:docMk/>
            <pc:sldMk cId="1221897034" sldId="286"/>
            <ac:spMk id="7" creationId="{F267464B-6EA9-463B-847F-038FA6DD841F}"/>
          </ac:spMkLst>
        </pc:spChg>
      </pc:sldChg>
    </pc:docChg>
  </pc:docChgLst>
  <pc:docChgLst>
    <pc:chgData name="Richard Watson" userId="e5e577014c15fc33" providerId="LiveId" clId="{4795B16A-A88A-454C-8084-CB432E5F529E}"/>
    <pc:docChg chg="undo custSel addSld delSld modSld sldOrd">
      <pc:chgData name="Richard Watson" userId="e5e577014c15fc33" providerId="LiveId" clId="{4795B16A-A88A-454C-8084-CB432E5F529E}" dt="2021-01-23T00:58:25.130" v="53" actId="2711"/>
      <pc:docMkLst>
        <pc:docMk/>
      </pc:docMkLst>
      <pc:sldChg chg="modNotesTx">
        <pc:chgData name="Richard Watson" userId="e5e577014c15fc33" providerId="LiveId" clId="{4795B16A-A88A-454C-8084-CB432E5F529E}" dt="2021-01-17T01:41:03.465" v="1" actId="6549"/>
        <pc:sldMkLst>
          <pc:docMk/>
          <pc:sldMk cId="2935602257" sldId="257"/>
        </pc:sldMkLst>
      </pc:sldChg>
      <pc:sldChg chg="del modNotesTx">
        <pc:chgData name="Richard Watson" userId="e5e577014c15fc33" providerId="LiveId" clId="{4795B16A-A88A-454C-8084-CB432E5F529E}" dt="2021-01-22T01:13:35.267" v="13" actId="6549"/>
        <pc:sldMkLst>
          <pc:docMk/>
          <pc:sldMk cId="804579806" sldId="258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3744595380" sldId="259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1756494348" sldId="260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348475998" sldId="261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786619190" sldId="262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1550011143" sldId="263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126593699" sldId="264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543046010" sldId="265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250171137" sldId="266"/>
        </pc:sldMkLst>
      </pc:sldChg>
      <pc:sldChg chg="modNotesTx">
        <pc:chgData name="Richard Watson" userId="e5e577014c15fc33" providerId="LiveId" clId="{4795B16A-A88A-454C-8084-CB432E5F529E}" dt="2021-01-17T01:41:53.157" v="8" actId="6549"/>
        <pc:sldMkLst>
          <pc:docMk/>
          <pc:sldMk cId="2997826684" sldId="267"/>
        </pc:sldMkLst>
      </pc:sldChg>
      <pc:sldChg chg="modNotesTx">
        <pc:chgData name="Richard Watson" userId="e5e577014c15fc33" providerId="LiveId" clId="{4795B16A-A88A-454C-8084-CB432E5F529E}" dt="2021-01-17T01:41:07.261" v="2" actId="6549"/>
        <pc:sldMkLst>
          <pc:docMk/>
          <pc:sldMk cId="1031533055" sldId="268"/>
        </pc:sldMkLst>
      </pc:sldChg>
      <pc:sldChg chg="modNotesTx">
        <pc:chgData name="Richard Watson" userId="e5e577014c15fc33" providerId="LiveId" clId="{4795B16A-A88A-454C-8084-CB432E5F529E}" dt="2021-01-17T01:41:46.595" v="7" actId="6549"/>
        <pc:sldMkLst>
          <pc:docMk/>
          <pc:sldMk cId="4128667907" sldId="270"/>
        </pc:sldMkLst>
      </pc:sldChg>
      <pc:sldChg chg="add del modNotesTx">
        <pc:chgData name="Richard Watson" userId="e5e577014c15fc33" providerId="LiveId" clId="{4795B16A-A88A-454C-8084-CB432E5F529E}" dt="2021-01-17T01:41:36.113" v="6" actId="6549"/>
        <pc:sldMkLst>
          <pc:docMk/>
          <pc:sldMk cId="2566228281" sldId="271"/>
        </pc:sldMkLst>
      </pc:sldChg>
      <pc:sldChg chg="modNotesTx">
        <pc:chgData name="Richard Watson" userId="e5e577014c15fc33" providerId="LiveId" clId="{4795B16A-A88A-454C-8084-CB432E5F529E}" dt="2021-01-17T01:41:11.088" v="3" actId="6549"/>
        <pc:sldMkLst>
          <pc:docMk/>
          <pc:sldMk cId="2432969316" sldId="273"/>
        </pc:sldMkLst>
      </pc:sldChg>
      <pc:sldChg chg="modNotesTx">
        <pc:chgData name="Richard Watson" userId="e5e577014c15fc33" providerId="LiveId" clId="{4795B16A-A88A-454C-8084-CB432E5F529E}" dt="2021-01-17T01:40:57.388" v="0" actId="6549"/>
        <pc:sldMkLst>
          <pc:docMk/>
          <pc:sldMk cId="3961604529" sldId="274"/>
        </pc:sldMkLst>
      </pc:sldChg>
      <pc:sldChg chg="modNotesTx">
        <pc:chgData name="Richard Watson" userId="e5e577014c15fc33" providerId="LiveId" clId="{4795B16A-A88A-454C-8084-CB432E5F529E}" dt="2021-01-17T01:42:00.811" v="9" actId="6549"/>
        <pc:sldMkLst>
          <pc:docMk/>
          <pc:sldMk cId="573915373" sldId="276"/>
        </pc:sldMkLst>
      </pc:sldChg>
      <pc:sldChg chg="del modNotesTx">
        <pc:chgData name="Richard Watson" userId="e5e577014c15fc33" providerId="LiveId" clId="{4795B16A-A88A-454C-8084-CB432E5F529E}" dt="2021-01-22T01:13:43.869" v="14" actId="6549"/>
        <pc:sldMkLst>
          <pc:docMk/>
          <pc:sldMk cId="336117897" sldId="277"/>
        </pc:sldMkLst>
      </pc:sldChg>
      <pc:sldChg chg="del modNotesTx">
        <pc:chgData name="Richard Watson" userId="e5e577014c15fc33" providerId="LiveId" clId="{4795B16A-A88A-454C-8084-CB432E5F529E}" dt="2021-01-22T01:13:55.255" v="15" actId="6549"/>
        <pc:sldMkLst>
          <pc:docMk/>
          <pc:sldMk cId="3381702997" sldId="278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782151173" sldId="279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3898731695" sldId="280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833583525" sldId="281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2462230574" sldId="282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1062639246" sldId="283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4108727407" sldId="284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1953732066" sldId="285"/>
        </pc:sldMkLst>
      </pc:sldChg>
      <pc:sldChg chg="modNotesTx">
        <pc:chgData name="Richard Watson" userId="e5e577014c15fc33" providerId="LiveId" clId="{4795B16A-A88A-454C-8084-CB432E5F529E}" dt="2021-01-17T01:42:06.356" v="10" actId="6549"/>
        <pc:sldMkLst>
          <pc:docMk/>
          <pc:sldMk cId="1221897034" sldId="286"/>
        </pc:sldMkLst>
      </pc:sldChg>
      <pc:sldChg chg="modNotesTx">
        <pc:chgData name="Richard Watson" userId="e5e577014c15fc33" providerId="LiveId" clId="{4795B16A-A88A-454C-8084-CB432E5F529E}" dt="2021-01-22T01:14:04.740" v="16" actId="6549"/>
        <pc:sldMkLst>
          <pc:docMk/>
          <pc:sldMk cId="2954233994" sldId="287"/>
        </pc:sldMkLst>
      </pc:sldChg>
      <pc:sldChg chg="modSp mod modNotesTx">
        <pc:chgData name="Richard Watson" userId="e5e577014c15fc33" providerId="LiveId" clId="{4795B16A-A88A-454C-8084-CB432E5F529E}" dt="2021-01-22T01:50:21.990" v="47" actId="113"/>
        <pc:sldMkLst>
          <pc:docMk/>
          <pc:sldMk cId="1543582415" sldId="288"/>
        </pc:sldMkLst>
        <pc:spChg chg="mod">
          <ac:chgData name="Richard Watson" userId="e5e577014c15fc33" providerId="LiveId" clId="{4795B16A-A88A-454C-8084-CB432E5F529E}" dt="2021-01-22T01:50:21.990" v="47" actId="113"/>
          <ac:spMkLst>
            <pc:docMk/>
            <pc:sldMk cId="1543582415" sldId="288"/>
            <ac:spMk id="6" creationId="{C4D396A0-E3C6-4890-B9F2-86EABF712B8E}"/>
          </ac:spMkLst>
        </pc:spChg>
      </pc:sldChg>
      <pc:sldChg chg="modSp add mod ord">
        <pc:chgData name="Richard Watson" userId="e5e577014c15fc33" providerId="LiveId" clId="{4795B16A-A88A-454C-8084-CB432E5F529E}" dt="2021-01-23T00:58:25.130" v="53" actId="2711"/>
        <pc:sldMkLst>
          <pc:docMk/>
          <pc:sldMk cId="1335174874" sldId="289"/>
        </pc:sldMkLst>
        <pc:spChg chg="mod">
          <ac:chgData name="Richard Watson" userId="e5e577014c15fc33" providerId="LiveId" clId="{4795B16A-A88A-454C-8084-CB432E5F529E}" dt="2021-01-23T00:58:25.130" v="53" actId="2711"/>
          <ac:spMkLst>
            <pc:docMk/>
            <pc:sldMk cId="1335174874" sldId="289"/>
            <ac:spMk id="3" creationId="{5302BF9F-3F5D-41AF-B792-31435364387E}"/>
          </ac:spMkLst>
        </pc:spChg>
      </pc:sldChg>
    </pc:docChg>
  </pc:docChgLst>
  <pc:docChgLst>
    <pc:chgData name="Richard Watson" userId="e5e577014c15fc33" providerId="LiveId" clId="{B54BCE5E-E67C-4BFF-B948-E946803667CE}"/>
    <pc:docChg chg="custSel delSld modSld">
      <pc:chgData name="Richard Watson" userId="e5e577014c15fc33" providerId="LiveId" clId="{B54BCE5E-E67C-4BFF-B948-E946803667CE}" dt="2020-09-16T00:22:08.557" v="5718" actId="1076"/>
      <pc:docMkLst>
        <pc:docMk/>
      </pc:docMkLst>
      <pc:sldChg chg="modSp mod">
        <pc:chgData name="Richard Watson" userId="e5e577014c15fc33" providerId="LiveId" clId="{B54BCE5E-E67C-4BFF-B948-E946803667CE}" dt="2020-09-01T23:15:42.073" v="6" actId="1076"/>
        <pc:sldMkLst>
          <pc:docMk/>
          <pc:sldMk cId="2935602257" sldId="257"/>
        </pc:sldMkLst>
        <pc:spChg chg="mod">
          <ac:chgData name="Richard Watson" userId="e5e577014c15fc33" providerId="LiveId" clId="{B54BCE5E-E67C-4BFF-B948-E946803667CE}" dt="2020-09-01T23:15:42.073" v="6" actId="1076"/>
          <ac:spMkLst>
            <pc:docMk/>
            <pc:sldMk cId="2935602257" sldId="257"/>
            <ac:spMk id="4" creationId="{11E18D52-3868-4929-AC34-2C8A06F3B2B5}"/>
          </ac:spMkLst>
        </pc:spChg>
      </pc:sldChg>
      <pc:sldChg chg="addSp delSp modSp mod modNotesTx">
        <pc:chgData name="Richard Watson" userId="e5e577014c15fc33" providerId="LiveId" clId="{B54BCE5E-E67C-4BFF-B948-E946803667CE}" dt="2020-09-16T00:22:08.557" v="5718" actId="1076"/>
        <pc:sldMkLst>
          <pc:docMk/>
          <pc:sldMk cId="804579806" sldId="258"/>
        </pc:sldMkLst>
        <pc:spChg chg="add mod">
          <ac:chgData name="Richard Watson" userId="e5e577014c15fc33" providerId="LiveId" clId="{B54BCE5E-E67C-4BFF-B948-E946803667CE}" dt="2020-09-16T00:22:08.557" v="5718" actId="1076"/>
          <ac:spMkLst>
            <pc:docMk/>
            <pc:sldMk cId="804579806" sldId="258"/>
            <ac:spMk id="3" creationId="{81640392-078D-49C3-A712-B1073920F82A}"/>
          </ac:spMkLst>
        </pc:spChg>
        <pc:graphicFrameChg chg="add del mod">
          <ac:chgData name="Richard Watson" userId="e5e577014c15fc33" providerId="LiveId" clId="{B54BCE5E-E67C-4BFF-B948-E946803667CE}" dt="2020-09-15T01:08:45.700" v="2931"/>
          <ac:graphicFrameMkLst>
            <pc:docMk/>
            <pc:sldMk cId="804579806" sldId="258"/>
            <ac:graphicFrameMk id="3" creationId="{176E91DA-6541-4C18-B414-FE4ADF9837B0}"/>
          </ac:graphicFrameMkLst>
        </pc:graphicFrameChg>
        <pc:graphicFrameChg chg="add del mod">
          <ac:chgData name="Richard Watson" userId="e5e577014c15fc33" providerId="LiveId" clId="{B54BCE5E-E67C-4BFF-B948-E946803667CE}" dt="2020-09-15T01:08:45.700" v="2931"/>
          <ac:graphicFrameMkLst>
            <pc:docMk/>
            <pc:sldMk cId="804579806" sldId="258"/>
            <ac:graphicFrameMk id="4" creationId="{93D4A9C1-1928-40FF-A13C-3A7347DFB34D}"/>
          </ac:graphicFrameMkLst>
        </pc:graphicFrameChg>
        <pc:graphicFrameChg chg="add del mod">
          <ac:chgData name="Richard Watson" userId="e5e577014c15fc33" providerId="LiveId" clId="{B54BCE5E-E67C-4BFF-B948-E946803667CE}" dt="2020-09-15T01:08:45.700" v="2931"/>
          <ac:graphicFrameMkLst>
            <pc:docMk/>
            <pc:sldMk cId="804579806" sldId="258"/>
            <ac:graphicFrameMk id="5" creationId="{5FEF67C8-DF4E-4AC0-8D30-B636C00E38EC}"/>
          </ac:graphicFrameMkLst>
        </pc:graphicFrameChg>
        <pc:graphicFrameChg chg="add del mod">
          <ac:chgData name="Richard Watson" userId="e5e577014c15fc33" providerId="LiveId" clId="{B54BCE5E-E67C-4BFF-B948-E946803667CE}" dt="2020-09-15T01:08:45.700" v="2931"/>
          <ac:graphicFrameMkLst>
            <pc:docMk/>
            <pc:sldMk cId="804579806" sldId="258"/>
            <ac:graphicFrameMk id="7" creationId="{179E28F6-6F9F-405E-B419-C171879B8FCA}"/>
          </ac:graphicFrameMkLst>
        </pc:graphicFrameChg>
      </pc:sldChg>
      <pc:sldChg chg="modSp modNotesTx">
        <pc:chgData name="Richard Watson" userId="e5e577014c15fc33" providerId="LiveId" clId="{B54BCE5E-E67C-4BFF-B948-E946803667CE}" dt="2020-09-01T23:20:41.203" v="35"/>
        <pc:sldMkLst>
          <pc:docMk/>
          <pc:sldMk cId="2997826684" sldId="267"/>
        </pc:sldMkLst>
        <pc:spChg chg="mod">
          <ac:chgData name="Richard Watson" userId="e5e577014c15fc33" providerId="LiveId" clId="{B54BCE5E-E67C-4BFF-B948-E946803667CE}" dt="2020-09-01T23:20:02.329" v="33" actId="207"/>
          <ac:spMkLst>
            <pc:docMk/>
            <pc:sldMk cId="2997826684" sldId="267"/>
            <ac:spMk id="3" creationId="{A4F8966D-8A24-4006-A84B-7CD43CBA0D06}"/>
          </ac:spMkLst>
        </pc:spChg>
      </pc:sldChg>
      <pc:sldChg chg="modSp mod">
        <pc:chgData name="Richard Watson" userId="e5e577014c15fc33" providerId="LiveId" clId="{B54BCE5E-E67C-4BFF-B948-E946803667CE}" dt="2020-09-01T23:15:24.193" v="4" actId="255"/>
        <pc:sldMkLst>
          <pc:docMk/>
          <pc:sldMk cId="1031533055" sldId="268"/>
        </pc:sldMkLst>
        <pc:spChg chg="mod">
          <ac:chgData name="Richard Watson" userId="e5e577014c15fc33" providerId="LiveId" clId="{B54BCE5E-E67C-4BFF-B948-E946803667CE}" dt="2020-09-01T23:15:17.577" v="3" actId="255"/>
          <ac:spMkLst>
            <pc:docMk/>
            <pc:sldMk cId="1031533055" sldId="268"/>
            <ac:spMk id="4" creationId="{11E18D52-3868-4929-AC34-2C8A06F3B2B5}"/>
          </ac:spMkLst>
        </pc:spChg>
        <pc:spChg chg="mod">
          <ac:chgData name="Richard Watson" userId="e5e577014c15fc33" providerId="LiveId" clId="{B54BCE5E-E67C-4BFF-B948-E946803667CE}" dt="2020-09-01T23:15:24.193" v="4" actId="255"/>
          <ac:spMkLst>
            <pc:docMk/>
            <pc:sldMk cId="1031533055" sldId="268"/>
            <ac:spMk id="5" creationId="{0A0CEFE1-8F65-4360-972A-B21D90AA8115}"/>
          </ac:spMkLst>
        </pc:spChg>
      </pc:sldChg>
      <pc:sldChg chg="modSp mod">
        <pc:chgData name="Richard Watson" userId="e5e577014c15fc33" providerId="LiveId" clId="{B54BCE5E-E67C-4BFF-B948-E946803667CE}" dt="2020-09-01T23:18:08.447" v="17" actId="207"/>
        <pc:sldMkLst>
          <pc:docMk/>
          <pc:sldMk cId="4128667907" sldId="270"/>
        </pc:sldMkLst>
        <pc:spChg chg="mod">
          <ac:chgData name="Richard Watson" userId="e5e577014c15fc33" providerId="LiveId" clId="{B54BCE5E-E67C-4BFF-B948-E946803667CE}" dt="2020-09-01T23:18:08.447" v="17" actId="207"/>
          <ac:spMkLst>
            <pc:docMk/>
            <pc:sldMk cId="4128667907" sldId="270"/>
            <ac:spMk id="5" creationId="{7E6F7739-AB38-4A25-93B4-6484731EBF88}"/>
          </ac:spMkLst>
        </pc:spChg>
      </pc:sldChg>
      <pc:sldChg chg="delSp modSp mod delAnim">
        <pc:chgData name="Richard Watson" userId="e5e577014c15fc33" providerId="LiveId" clId="{B54BCE5E-E67C-4BFF-B948-E946803667CE}" dt="2020-09-01T23:17:03.565" v="13" actId="1076"/>
        <pc:sldMkLst>
          <pc:docMk/>
          <pc:sldMk cId="2432969316" sldId="273"/>
        </pc:sldMkLst>
        <pc:spChg chg="mod">
          <ac:chgData name="Richard Watson" userId="e5e577014c15fc33" providerId="LiveId" clId="{B54BCE5E-E67C-4BFF-B948-E946803667CE}" dt="2020-09-01T23:17:03.565" v="13" actId="1076"/>
          <ac:spMkLst>
            <pc:docMk/>
            <pc:sldMk cId="2432969316" sldId="273"/>
            <ac:spMk id="6" creationId="{DCF77AC7-BAA4-464B-83FF-ED740A09D99D}"/>
          </ac:spMkLst>
        </pc:spChg>
        <pc:spChg chg="del mod">
          <ac:chgData name="Richard Watson" userId="e5e577014c15fc33" providerId="LiveId" clId="{B54BCE5E-E67C-4BFF-B948-E946803667CE}" dt="2020-09-01T23:16:55.415" v="11" actId="478"/>
          <ac:spMkLst>
            <pc:docMk/>
            <pc:sldMk cId="2432969316" sldId="273"/>
            <ac:spMk id="8" creationId="{6BEF3BAE-DFF0-4535-8220-94A193DC89AE}"/>
          </ac:spMkLst>
        </pc:spChg>
        <pc:spChg chg="mod">
          <ac:chgData name="Richard Watson" userId="e5e577014c15fc33" providerId="LiveId" clId="{B54BCE5E-E67C-4BFF-B948-E946803667CE}" dt="2020-09-01T23:17:00.488" v="12" actId="1076"/>
          <ac:spMkLst>
            <pc:docMk/>
            <pc:sldMk cId="2432969316" sldId="273"/>
            <ac:spMk id="10" creationId="{A5880222-E624-4EED-B3A3-0CC58D8230CA}"/>
          </ac:spMkLst>
        </pc:spChg>
      </pc:sldChg>
      <pc:sldChg chg="modSp mod modAnim">
        <pc:chgData name="Richard Watson" userId="e5e577014c15fc33" providerId="LiveId" clId="{B54BCE5E-E67C-4BFF-B948-E946803667CE}" dt="2020-09-01T23:19:14.245" v="27" actId="20577"/>
        <pc:sldMkLst>
          <pc:docMk/>
          <pc:sldMk cId="3961604529" sldId="274"/>
        </pc:sldMkLst>
        <pc:spChg chg="mod">
          <ac:chgData name="Richard Watson" userId="e5e577014c15fc33" providerId="LiveId" clId="{B54BCE5E-E67C-4BFF-B948-E946803667CE}" dt="2020-09-01T23:19:14.245" v="27" actId="20577"/>
          <ac:spMkLst>
            <pc:docMk/>
            <pc:sldMk cId="3961604529" sldId="274"/>
            <ac:spMk id="3" creationId="{00000000-0000-0000-0000-000000000000}"/>
          </ac:spMkLst>
        </pc:spChg>
      </pc:sldChg>
      <pc:sldChg chg="del">
        <pc:chgData name="Richard Watson" userId="e5e577014c15fc33" providerId="LiveId" clId="{B54BCE5E-E67C-4BFF-B948-E946803667CE}" dt="2020-09-01T23:20:48.374" v="36" actId="2696"/>
        <pc:sldMkLst>
          <pc:docMk/>
          <pc:sldMk cId="615627312" sldId="275"/>
        </pc:sldMkLst>
      </pc:sldChg>
      <pc:sldChg chg="delSp modSp mod delAnim modAnim">
        <pc:chgData name="Richard Watson" userId="e5e577014c15fc33" providerId="LiveId" clId="{B54BCE5E-E67C-4BFF-B948-E946803667CE}" dt="2020-09-01T23:24:53.725" v="74" actId="1076"/>
        <pc:sldMkLst>
          <pc:docMk/>
          <pc:sldMk cId="573915373" sldId="276"/>
        </pc:sldMkLst>
        <pc:spChg chg="del mod">
          <ac:chgData name="Richard Watson" userId="e5e577014c15fc33" providerId="LiveId" clId="{B54BCE5E-E67C-4BFF-B948-E946803667CE}" dt="2020-09-01T23:24:03.758" v="64"/>
          <ac:spMkLst>
            <pc:docMk/>
            <pc:sldMk cId="573915373" sldId="276"/>
            <ac:spMk id="4" creationId="{5CD375B3-E2BE-438A-80E0-968A3DFA6F5B}"/>
          </ac:spMkLst>
        </pc:spChg>
        <pc:spChg chg="mod">
          <ac:chgData name="Richard Watson" userId="e5e577014c15fc33" providerId="LiveId" clId="{B54BCE5E-E67C-4BFF-B948-E946803667CE}" dt="2020-09-01T23:24:53.725" v="74" actId="1076"/>
          <ac:spMkLst>
            <pc:docMk/>
            <pc:sldMk cId="573915373" sldId="276"/>
            <ac:spMk id="7" creationId="{F267464B-6EA9-463B-847F-038FA6DD841F}"/>
          </ac:spMkLst>
        </pc:spChg>
        <pc:spChg chg="del mod">
          <ac:chgData name="Richard Watson" userId="e5e577014c15fc33" providerId="LiveId" clId="{B54BCE5E-E67C-4BFF-B948-E946803667CE}" dt="2020-09-01T23:24:03.758" v="62"/>
          <ac:spMkLst>
            <pc:docMk/>
            <pc:sldMk cId="573915373" sldId="276"/>
            <ac:spMk id="9" creationId="{AF1372B2-CD58-4FAE-9EA2-9D317FE9A2DC}"/>
          </ac:spMkLst>
        </pc:spChg>
        <pc:spChg chg="del mod">
          <ac:chgData name="Richard Watson" userId="e5e577014c15fc33" providerId="LiveId" clId="{B54BCE5E-E67C-4BFF-B948-E946803667CE}" dt="2020-09-01T23:21:19.482" v="38" actId="478"/>
          <ac:spMkLst>
            <pc:docMk/>
            <pc:sldMk cId="573915373" sldId="276"/>
            <ac:spMk id="11" creationId="{A352F0F5-403D-45DF-95D5-1E12AE3254AB}"/>
          </ac:spMkLst>
        </pc:spChg>
      </pc:sldChg>
    </pc:docChg>
  </pc:docChgLst>
  <pc:docChgLst>
    <pc:chgData name="Richard Watson" userId="e5e577014c15fc33" providerId="LiveId" clId="{F03FBA05-AEC8-4A6F-AC3D-7C9C7EEBB0F4}"/>
    <pc:docChg chg="undo custSel addSld delSld modSld sldOrd modNotesMaster">
      <pc:chgData name="Richard Watson" userId="e5e577014c15fc33" providerId="LiveId" clId="{F03FBA05-AEC8-4A6F-AC3D-7C9C7EEBB0F4}" dt="2020-08-02T14:35:16.018" v="36226" actId="113"/>
      <pc:docMkLst>
        <pc:docMk/>
      </pc:docMkLst>
      <pc:sldChg chg="modTransition modAnim modNotesTx">
        <pc:chgData name="Richard Watson" userId="e5e577014c15fc33" providerId="LiveId" clId="{F03FBA05-AEC8-4A6F-AC3D-7C9C7EEBB0F4}" dt="2020-08-01T23:18:56.314" v="28023" actId="2711"/>
        <pc:sldMkLst>
          <pc:docMk/>
          <pc:sldMk cId="4281464305" sldId="256"/>
        </pc:sldMkLst>
      </pc:sldChg>
      <pc:sldChg chg="addSp modSp mod modAnim modNotesTx">
        <pc:chgData name="Richard Watson" userId="e5e577014c15fc33" providerId="LiveId" clId="{F03FBA05-AEC8-4A6F-AC3D-7C9C7EEBB0F4}" dt="2020-08-01T23:56:33.218" v="29165" actId="20577"/>
        <pc:sldMkLst>
          <pc:docMk/>
          <pc:sldMk cId="2935602257" sldId="257"/>
        </pc:sldMkLst>
        <pc:spChg chg="add mod">
          <ac:chgData name="Richard Watson" userId="e5e577014c15fc33" providerId="LiveId" clId="{F03FBA05-AEC8-4A6F-AC3D-7C9C7EEBB0F4}" dt="2020-07-31T00:42:35.298" v="23918" actId="6549"/>
          <ac:spMkLst>
            <pc:docMk/>
            <pc:sldMk cId="2935602257" sldId="257"/>
            <ac:spMk id="4" creationId="{11E18D52-3868-4929-AC34-2C8A06F3B2B5}"/>
          </ac:spMkLst>
        </pc:spChg>
        <pc:spChg chg="mod">
          <ac:chgData name="Richard Watson" userId="e5e577014c15fc33" providerId="LiveId" clId="{F03FBA05-AEC8-4A6F-AC3D-7C9C7EEBB0F4}" dt="2020-07-31T00:42:00.712" v="23872" actId="20577"/>
          <ac:spMkLst>
            <pc:docMk/>
            <pc:sldMk cId="2935602257" sldId="257"/>
            <ac:spMk id="6" creationId="{C4D396A0-E3C6-4890-B9F2-86EABF712B8E}"/>
          </ac:spMkLst>
        </pc:spChg>
      </pc:sldChg>
      <pc:sldChg chg="addSp modSp add mod modNotesTx">
        <pc:chgData name="Richard Watson" userId="e5e577014c15fc33" providerId="LiveId" clId="{F03FBA05-AEC8-4A6F-AC3D-7C9C7EEBB0F4}" dt="2020-08-02T13:53:24.735" v="36101" actId="20577"/>
        <pc:sldMkLst>
          <pc:docMk/>
          <pc:sldMk cId="2997826684" sldId="267"/>
        </pc:sldMkLst>
        <pc:spChg chg="add mod">
          <ac:chgData name="Richard Watson" userId="e5e577014c15fc33" providerId="LiveId" clId="{F03FBA05-AEC8-4A6F-AC3D-7C9C7EEBB0F4}" dt="2020-08-02T13:53:24.735" v="36101" actId="20577"/>
          <ac:spMkLst>
            <pc:docMk/>
            <pc:sldMk cId="2997826684" sldId="267"/>
            <ac:spMk id="3" creationId="{A4F8966D-8A24-4006-A84B-7CD43CBA0D06}"/>
          </ac:spMkLst>
        </pc:spChg>
        <pc:spChg chg="mod">
          <ac:chgData name="Richard Watson" userId="e5e577014c15fc33" providerId="LiveId" clId="{F03FBA05-AEC8-4A6F-AC3D-7C9C7EEBB0F4}" dt="2020-06-14T23:56:20.084" v="13708" actId="1076"/>
          <ac:spMkLst>
            <pc:docMk/>
            <pc:sldMk cId="2997826684" sldId="267"/>
            <ac:spMk id="6" creationId="{C4D396A0-E3C6-4890-B9F2-86EABF712B8E}"/>
          </ac:spMkLst>
        </pc:spChg>
      </pc:sldChg>
      <pc:sldChg chg="addSp modSp add mod modAnim modNotesTx">
        <pc:chgData name="Richard Watson" userId="e5e577014c15fc33" providerId="LiveId" clId="{F03FBA05-AEC8-4A6F-AC3D-7C9C7EEBB0F4}" dt="2020-08-02T00:40:14.107" v="32973" actId="6549"/>
        <pc:sldMkLst>
          <pc:docMk/>
          <pc:sldMk cId="1031533055" sldId="268"/>
        </pc:sldMkLst>
        <pc:spChg chg="mod">
          <ac:chgData name="Richard Watson" userId="e5e577014c15fc33" providerId="LiveId" clId="{F03FBA05-AEC8-4A6F-AC3D-7C9C7EEBB0F4}" dt="2020-05-02T02:00:57.918" v="593" actId="20577"/>
          <ac:spMkLst>
            <pc:docMk/>
            <pc:sldMk cId="1031533055" sldId="268"/>
            <ac:spMk id="4" creationId="{11E18D52-3868-4929-AC34-2C8A06F3B2B5}"/>
          </ac:spMkLst>
        </pc:spChg>
        <pc:spChg chg="add mod">
          <ac:chgData name="Richard Watson" userId="e5e577014c15fc33" providerId="LiveId" clId="{F03FBA05-AEC8-4A6F-AC3D-7C9C7EEBB0F4}" dt="2020-07-31T00:43:08.618" v="23934" actId="20577"/>
          <ac:spMkLst>
            <pc:docMk/>
            <pc:sldMk cId="1031533055" sldId="268"/>
            <ac:spMk id="5" creationId="{0A0CEFE1-8F65-4360-972A-B21D90AA8115}"/>
          </ac:spMkLst>
        </pc:spChg>
        <pc:spChg chg="mod">
          <ac:chgData name="Richard Watson" userId="e5e577014c15fc33" providerId="LiveId" clId="{F03FBA05-AEC8-4A6F-AC3D-7C9C7EEBB0F4}" dt="2020-07-31T00:02:05.859" v="21706" actId="6549"/>
          <ac:spMkLst>
            <pc:docMk/>
            <pc:sldMk cId="1031533055" sldId="268"/>
            <ac:spMk id="6" creationId="{C4D396A0-E3C6-4890-B9F2-86EABF712B8E}"/>
          </ac:spMkLst>
        </pc:spChg>
      </pc:sldChg>
      <pc:sldChg chg="delSp modSp add del mod ord delAnim modAnim modNotesTx">
        <pc:chgData name="Richard Watson" userId="e5e577014c15fc33" providerId="LiveId" clId="{F03FBA05-AEC8-4A6F-AC3D-7C9C7EEBB0F4}" dt="2020-05-24T18:34:03.337" v="9447" actId="2696"/>
        <pc:sldMkLst>
          <pc:docMk/>
          <pc:sldMk cId="742560345" sldId="269"/>
        </pc:sldMkLst>
        <pc:spChg chg="del mod">
          <ac:chgData name="Richard Watson" userId="e5e577014c15fc33" providerId="LiveId" clId="{F03FBA05-AEC8-4A6F-AC3D-7C9C7EEBB0F4}" dt="2020-05-24T18:27:49.057" v="9144" actId="21"/>
          <ac:spMkLst>
            <pc:docMk/>
            <pc:sldMk cId="742560345" sldId="269"/>
            <ac:spMk id="4" creationId="{11E18D52-3868-4929-AC34-2C8A06F3B2B5}"/>
          </ac:spMkLst>
        </pc:spChg>
        <pc:spChg chg="del">
          <ac:chgData name="Richard Watson" userId="e5e577014c15fc33" providerId="LiveId" clId="{F03FBA05-AEC8-4A6F-AC3D-7C9C7EEBB0F4}" dt="2020-05-02T22:39:13.055" v="872" actId="478"/>
          <ac:spMkLst>
            <pc:docMk/>
            <pc:sldMk cId="742560345" sldId="269"/>
            <ac:spMk id="5" creationId="{0A0CEFE1-8F65-4360-972A-B21D90AA8115}"/>
          </ac:spMkLst>
        </pc:spChg>
        <pc:spChg chg="mod">
          <ac:chgData name="Richard Watson" userId="e5e577014c15fc33" providerId="LiveId" clId="{F03FBA05-AEC8-4A6F-AC3D-7C9C7EEBB0F4}" dt="2020-05-22T00:47:20.353" v="5670" actId="255"/>
          <ac:spMkLst>
            <pc:docMk/>
            <pc:sldMk cId="742560345" sldId="269"/>
            <ac:spMk id="6" creationId="{C4D396A0-E3C6-4890-B9F2-86EABF712B8E}"/>
          </ac:spMkLst>
        </pc:spChg>
      </pc:sldChg>
      <pc:sldChg chg="addSp delSp modSp add mod modNotesTx">
        <pc:chgData name="Richard Watson" userId="e5e577014c15fc33" providerId="LiveId" clId="{F03FBA05-AEC8-4A6F-AC3D-7C9C7EEBB0F4}" dt="2020-08-02T14:01:28.548" v="36221" actId="478"/>
        <pc:sldMkLst>
          <pc:docMk/>
          <pc:sldMk cId="4128667907" sldId="270"/>
        </pc:sldMkLst>
        <pc:spChg chg="add del mod">
          <ac:chgData name="Richard Watson" userId="e5e577014c15fc33" providerId="LiveId" clId="{F03FBA05-AEC8-4A6F-AC3D-7C9C7EEBB0F4}" dt="2020-08-02T14:01:28.548" v="36221" actId="478"/>
          <ac:spMkLst>
            <pc:docMk/>
            <pc:sldMk cId="4128667907" sldId="270"/>
            <ac:spMk id="3" creationId="{550669D2-BEDB-4C56-A6AA-5DB7A6602E67}"/>
          </ac:spMkLst>
        </pc:spChg>
        <pc:spChg chg="del mod">
          <ac:chgData name="Richard Watson" userId="e5e577014c15fc33" providerId="LiveId" clId="{F03FBA05-AEC8-4A6F-AC3D-7C9C7EEBB0F4}" dt="2020-05-24T18:48:12.364" v="10497" actId="478"/>
          <ac:spMkLst>
            <pc:docMk/>
            <pc:sldMk cId="4128667907" sldId="270"/>
            <ac:spMk id="4" creationId="{11E18D52-3868-4929-AC34-2C8A06F3B2B5}"/>
          </ac:spMkLst>
        </pc:spChg>
        <pc:spChg chg="add mod">
          <ac:chgData name="Richard Watson" userId="e5e577014c15fc33" providerId="LiveId" clId="{F03FBA05-AEC8-4A6F-AC3D-7C9C7EEBB0F4}" dt="2020-08-02T01:09:21.129" v="33709" actId="14100"/>
          <ac:spMkLst>
            <pc:docMk/>
            <pc:sldMk cId="4128667907" sldId="270"/>
            <ac:spMk id="5" creationId="{7E6F7739-AB38-4A25-93B4-6484731EBF88}"/>
          </ac:spMkLst>
        </pc:spChg>
        <pc:spChg chg="mod">
          <ac:chgData name="Richard Watson" userId="e5e577014c15fc33" providerId="LiveId" clId="{F03FBA05-AEC8-4A6F-AC3D-7C9C7EEBB0F4}" dt="2020-08-02T01:09:06.063" v="33706" actId="6549"/>
          <ac:spMkLst>
            <pc:docMk/>
            <pc:sldMk cId="4128667907" sldId="270"/>
            <ac:spMk id="6" creationId="{C4D396A0-E3C6-4890-B9F2-86EABF712B8E}"/>
          </ac:spMkLst>
        </pc:spChg>
      </pc:sldChg>
      <pc:sldChg chg="addSp delSp modSp add mod ord delAnim modAnim modNotesTx">
        <pc:chgData name="Richard Watson" userId="e5e577014c15fc33" providerId="LiveId" clId="{F03FBA05-AEC8-4A6F-AC3D-7C9C7EEBB0F4}" dt="2020-08-02T01:14:33.615" v="33999" actId="113"/>
        <pc:sldMkLst>
          <pc:docMk/>
          <pc:sldMk cId="2566228281" sldId="271"/>
        </pc:sldMkLst>
        <pc:spChg chg="mod">
          <ac:chgData name="Richard Watson" userId="e5e577014c15fc33" providerId="LiveId" clId="{F03FBA05-AEC8-4A6F-AC3D-7C9C7EEBB0F4}" dt="2020-05-24T18:27:31.081" v="9143" actId="6549"/>
          <ac:spMkLst>
            <pc:docMk/>
            <pc:sldMk cId="2566228281" sldId="271"/>
            <ac:spMk id="4" creationId="{11E18D52-3868-4929-AC34-2C8A06F3B2B5}"/>
          </ac:spMkLst>
        </pc:spChg>
        <pc:spChg chg="add del mod">
          <ac:chgData name="Richard Watson" userId="e5e577014c15fc33" providerId="LiveId" clId="{F03FBA05-AEC8-4A6F-AC3D-7C9C7EEBB0F4}" dt="2020-05-24T18:02:27.041" v="6751" actId="21"/>
          <ac:spMkLst>
            <pc:docMk/>
            <pc:sldMk cId="2566228281" sldId="271"/>
            <ac:spMk id="5" creationId="{F03DF01D-62C8-4076-94B8-16AFF46142A8}"/>
          </ac:spMkLst>
        </pc:spChg>
        <pc:spChg chg="del mod">
          <ac:chgData name="Richard Watson" userId="e5e577014c15fc33" providerId="LiveId" clId="{F03FBA05-AEC8-4A6F-AC3D-7C9C7EEBB0F4}" dt="2020-05-24T17:58:40.887" v="6711" actId="478"/>
          <ac:spMkLst>
            <pc:docMk/>
            <pc:sldMk cId="2566228281" sldId="271"/>
            <ac:spMk id="6" creationId="{C4D396A0-E3C6-4890-B9F2-86EABF712B8E}"/>
          </ac:spMkLst>
        </pc:spChg>
        <pc:spChg chg="add mod">
          <ac:chgData name="Richard Watson" userId="e5e577014c15fc33" providerId="LiveId" clId="{F03FBA05-AEC8-4A6F-AC3D-7C9C7EEBB0F4}" dt="2020-05-24T18:33:47.866" v="9446" actId="114"/>
          <ac:spMkLst>
            <pc:docMk/>
            <pc:sldMk cId="2566228281" sldId="271"/>
            <ac:spMk id="7" creationId="{2013C787-AC0A-49E0-A6EA-3E78E684196C}"/>
          </ac:spMkLst>
        </pc:spChg>
      </pc:sldChg>
      <pc:sldChg chg="addSp delSp modSp add del mod ord">
        <pc:chgData name="Richard Watson" userId="e5e577014c15fc33" providerId="LiveId" clId="{F03FBA05-AEC8-4A6F-AC3D-7C9C7EEBB0F4}" dt="2020-05-22T00:50:11.363" v="5698" actId="2696"/>
        <pc:sldMkLst>
          <pc:docMk/>
          <pc:sldMk cId="1273824724" sldId="272"/>
        </pc:sldMkLst>
        <pc:spChg chg="add mod">
          <ac:chgData name="Richard Watson" userId="e5e577014c15fc33" providerId="LiveId" clId="{F03FBA05-AEC8-4A6F-AC3D-7C9C7EEBB0F4}" dt="2020-05-19T01:32:48.792" v="4556" actId="255"/>
          <ac:spMkLst>
            <pc:docMk/>
            <pc:sldMk cId="1273824724" sldId="272"/>
            <ac:spMk id="3" creationId="{C6F8D223-C70D-429D-A750-6FEF2C826DA5}"/>
          </ac:spMkLst>
        </pc:spChg>
        <pc:spChg chg="del mod">
          <ac:chgData name="Richard Watson" userId="e5e577014c15fc33" providerId="LiveId" clId="{F03FBA05-AEC8-4A6F-AC3D-7C9C7EEBB0F4}" dt="2020-05-22T00:46:24.419" v="5666"/>
          <ac:spMkLst>
            <pc:docMk/>
            <pc:sldMk cId="1273824724" sldId="272"/>
            <ac:spMk id="4" creationId="{11E18D52-3868-4929-AC34-2C8A06F3B2B5}"/>
          </ac:spMkLst>
        </pc:spChg>
        <pc:spChg chg="mod">
          <ac:chgData name="Richard Watson" userId="e5e577014c15fc33" providerId="LiveId" clId="{F03FBA05-AEC8-4A6F-AC3D-7C9C7EEBB0F4}" dt="2020-05-22T00:00:59.173" v="5217"/>
          <ac:spMkLst>
            <pc:docMk/>
            <pc:sldMk cId="1273824724" sldId="272"/>
            <ac:spMk id="6" creationId="{C4D396A0-E3C6-4890-B9F2-86EABF712B8E}"/>
          </ac:spMkLst>
        </pc:spChg>
      </pc:sldChg>
      <pc:sldChg chg="addSp delSp modSp add mod ord delAnim modAnim addCm delCm modNotesTx">
        <pc:chgData name="Richard Watson" userId="e5e577014c15fc33" providerId="LiveId" clId="{F03FBA05-AEC8-4A6F-AC3D-7C9C7EEBB0F4}" dt="2020-08-02T01:07:24.146" v="33519" actId="6549"/>
        <pc:sldMkLst>
          <pc:docMk/>
          <pc:sldMk cId="2432969316" sldId="273"/>
        </pc:sldMkLst>
        <pc:spChg chg="add del mod">
          <ac:chgData name="Richard Watson" userId="e5e577014c15fc33" providerId="LiveId" clId="{F03FBA05-AEC8-4A6F-AC3D-7C9C7EEBB0F4}" dt="2020-05-24T17:39:04.487" v="5702" actId="478"/>
          <ac:spMkLst>
            <pc:docMk/>
            <pc:sldMk cId="2432969316" sldId="273"/>
            <ac:spMk id="3" creationId="{62AFF45A-32E9-483F-8C5F-76B5C08BB7A5}"/>
          </ac:spMkLst>
        </pc:spChg>
        <pc:spChg chg="del mod">
          <ac:chgData name="Richard Watson" userId="e5e577014c15fc33" providerId="LiveId" clId="{F03FBA05-AEC8-4A6F-AC3D-7C9C7EEBB0F4}" dt="2020-05-24T17:58:06.065" v="6706" actId="21"/>
          <ac:spMkLst>
            <pc:docMk/>
            <pc:sldMk cId="2432969316" sldId="273"/>
            <ac:spMk id="4" creationId="{11E18D52-3868-4929-AC34-2C8A06F3B2B5}"/>
          </ac:spMkLst>
        </pc:spChg>
        <pc:spChg chg="del mod">
          <ac:chgData name="Richard Watson" userId="e5e577014c15fc33" providerId="LiveId" clId="{F03FBA05-AEC8-4A6F-AC3D-7C9C7EEBB0F4}" dt="2020-05-21T23:34:52.572" v="4669" actId="478"/>
          <ac:spMkLst>
            <pc:docMk/>
            <pc:sldMk cId="2432969316" sldId="273"/>
            <ac:spMk id="5" creationId="{0A0CEFE1-8F65-4360-972A-B21D90AA8115}"/>
          </ac:spMkLst>
        </pc:spChg>
        <pc:spChg chg="del">
          <ac:chgData name="Richard Watson" userId="e5e577014c15fc33" providerId="LiveId" clId="{F03FBA05-AEC8-4A6F-AC3D-7C9C7EEBB0F4}" dt="2020-05-22T00:07:50.991" v="5404" actId="478"/>
          <ac:spMkLst>
            <pc:docMk/>
            <pc:sldMk cId="2432969316" sldId="273"/>
            <ac:spMk id="6" creationId="{C4D396A0-E3C6-4890-B9F2-86EABF712B8E}"/>
          </ac:spMkLst>
        </pc:spChg>
        <pc:spChg chg="add mod">
          <ac:chgData name="Richard Watson" userId="e5e577014c15fc33" providerId="LiveId" clId="{F03FBA05-AEC8-4A6F-AC3D-7C9C7EEBB0F4}" dt="2020-08-02T01:00:21.308" v="32999" actId="14100"/>
          <ac:spMkLst>
            <pc:docMk/>
            <pc:sldMk cId="2432969316" sldId="273"/>
            <ac:spMk id="6" creationId="{DCF77AC7-BAA4-464B-83FF-ED740A09D99D}"/>
          </ac:spMkLst>
        </pc:spChg>
        <pc:spChg chg="add del mod">
          <ac:chgData name="Richard Watson" userId="e5e577014c15fc33" providerId="LiveId" clId="{F03FBA05-AEC8-4A6F-AC3D-7C9C7EEBB0F4}" dt="2020-05-24T17:39:00.713" v="5701" actId="478"/>
          <ac:spMkLst>
            <pc:docMk/>
            <pc:sldMk cId="2432969316" sldId="273"/>
            <ac:spMk id="7" creationId="{7E0912FF-8C8F-4422-A805-7F136C6519C9}"/>
          </ac:spMkLst>
        </pc:spChg>
        <pc:spChg chg="add mod">
          <ac:chgData name="Richard Watson" userId="e5e577014c15fc33" providerId="LiveId" clId="{F03FBA05-AEC8-4A6F-AC3D-7C9C7EEBB0F4}" dt="2020-08-02T00:59:59.355" v="32995" actId="14100"/>
          <ac:spMkLst>
            <pc:docMk/>
            <pc:sldMk cId="2432969316" sldId="273"/>
            <ac:spMk id="8" creationId="{6BEF3BAE-DFF0-4535-8220-94A193DC89AE}"/>
          </ac:spMkLst>
        </pc:spChg>
        <pc:spChg chg="add del mod">
          <ac:chgData name="Richard Watson" userId="e5e577014c15fc33" providerId="LiveId" clId="{F03FBA05-AEC8-4A6F-AC3D-7C9C7EEBB0F4}" dt="2020-05-24T18:02:34.973" v="6752" actId="478"/>
          <ac:spMkLst>
            <pc:docMk/>
            <pc:sldMk cId="2432969316" sldId="273"/>
            <ac:spMk id="9" creationId="{9CFBFC1A-116D-49B4-B801-6362AE7B8015}"/>
          </ac:spMkLst>
        </pc:spChg>
        <pc:spChg chg="add mod">
          <ac:chgData name="Richard Watson" userId="e5e577014c15fc33" providerId="LiveId" clId="{F03FBA05-AEC8-4A6F-AC3D-7C9C7EEBB0F4}" dt="2020-08-02T01:00:07.650" v="32997" actId="14100"/>
          <ac:spMkLst>
            <pc:docMk/>
            <pc:sldMk cId="2432969316" sldId="273"/>
            <ac:spMk id="10" creationId="{A5880222-E624-4EED-B3A3-0CC58D8230CA}"/>
          </ac:spMkLst>
        </pc:spChg>
        <pc:spChg chg="add del mod">
          <ac:chgData name="Richard Watson" userId="e5e577014c15fc33" providerId="LiveId" clId="{F03FBA05-AEC8-4A6F-AC3D-7C9C7EEBB0F4}" dt="2020-08-02T00:59:33.561" v="32991" actId="478"/>
          <ac:spMkLst>
            <pc:docMk/>
            <pc:sldMk cId="2432969316" sldId="273"/>
            <ac:spMk id="11" creationId="{59371ED1-33FC-4C93-BE40-48814B75A72D}"/>
          </ac:spMkLst>
        </pc:spChg>
      </pc:sldChg>
      <pc:sldChg chg="modSp new del mod">
        <pc:chgData name="Richard Watson" userId="e5e577014c15fc33" providerId="LiveId" clId="{F03FBA05-AEC8-4A6F-AC3D-7C9C7EEBB0F4}" dt="2020-05-21T23:42:18.973" v="5024" actId="2696"/>
        <pc:sldMkLst>
          <pc:docMk/>
          <pc:sldMk cId="1030601671" sldId="274"/>
        </pc:sldMkLst>
        <pc:spChg chg="mod">
          <ac:chgData name="Richard Watson" userId="e5e577014c15fc33" providerId="LiveId" clId="{F03FBA05-AEC8-4A6F-AC3D-7C9C7EEBB0F4}" dt="2020-05-21T23:35:32.059" v="4790" actId="20577"/>
          <ac:spMkLst>
            <pc:docMk/>
            <pc:sldMk cId="1030601671" sldId="274"/>
            <ac:spMk id="2" creationId="{82B6E1FA-D1EE-4EAC-BA61-88C2A66D0A3B}"/>
          </ac:spMkLst>
        </pc:spChg>
      </pc:sldChg>
      <pc:sldChg chg="modSp add mod ord modAnim modNotesTx">
        <pc:chgData name="Richard Watson" userId="e5e577014c15fc33" providerId="LiveId" clId="{F03FBA05-AEC8-4A6F-AC3D-7C9C7EEBB0F4}" dt="2020-08-02T14:35:16.018" v="36226" actId="113"/>
        <pc:sldMkLst>
          <pc:docMk/>
          <pc:sldMk cId="3961604529" sldId="274"/>
        </pc:sldMkLst>
        <pc:spChg chg="mod">
          <ac:chgData name="Richard Watson" userId="e5e577014c15fc33" providerId="LiveId" clId="{F03FBA05-AEC8-4A6F-AC3D-7C9C7EEBB0F4}" dt="2020-05-27T00:42:35.320" v="13487" actId="1076"/>
          <ac:spMkLst>
            <pc:docMk/>
            <pc:sldMk cId="3961604529" sldId="274"/>
            <ac:spMk id="2" creationId="{00000000-0000-0000-0000-000000000000}"/>
          </ac:spMkLst>
        </pc:spChg>
        <pc:spChg chg="mod">
          <ac:chgData name="Richard Watson" userId="e5e577014c15fc33" providerId="LiveId" clId="{F03FBA05-AEC8-4A6F-AC3D-7C9C7EEBB0F4}" dt="2020-05-27T00:57:12.448" v="13707" actId="255"/>
          <ac:spMkLst>
            <pc:docMk/>
            <pc:sldMk cId="3961604529" sldId="274"/>
            <ac:spMk id="3" creationId="{00000000-0000-0000-0000-000000000000}"/>
          </ac:spMkLst>
        </pc:spChg>
      </pc:sldChg>
      <pc:sldChg chg="addSp delSp modSp add mod modNotesTx">
        <pc:chgData name="Richard Watson" userId="e5e577014c15fc33" providerId="LiveId" clId="{F03FBA05-AEC8-4A6F-AC3D-7C9C7EEBB0F4}" dt="2020-08-02T13:55:48.817" v="36220" actId="255"/>
        <pc:sldMkLst>
          <pc:docMk/>
          <pc:sldMk cId="615627312" sldId="275"/>
        </pc:sldMkLst>
        <pc:spChg chg="mod">
          <ac:chgData name="Richard Watson" userId="e5e577014c15fc33" providerId="LiveId" clId="{F03FBA05-AEC8-4A6F-AC3D-7C9C7EEBB0F4}" dt="2020-08-02T13:45:34.177" v="36059" actId="20577"/>
          <ac:spMkLst>
            <pc:docMk/>
            <pc:sldMk cId="615627312" sldId="275"/>
            <ac:spMk id="3" creationId="{A4F8966D-8A24-4006-A84B-7CD43CBA0D06}"/>
          </ac:spMkLst>
        </pc:spChg>
        <pc:spChg chg="add del mod">
          <ac:chgData name="Richard Watson" userId="e5e577014c15fc33" providerId="LiveId" clId="{F03FBA05-AEC8-4A6F-AC3D-7C9C7EEBB0F4}" dt="2020-07-01T01:03:53.620" v="14057" actId="478"/>
          <ac:spMkLst>
            <pc:docMk/>
            <pc:sldMk cId="615627312" sldId="275"/>
            <ac:spMk id="5" creationId="{00EBC142-DA5F-471C-AA70-D60D6FECA128}"/>
          </ac:spMkLst>
        </pc:spChg>
        <pc:spChg chg="add del mod">
          <ac:chgData name="Richard Watson" userId="e5e577014c15fc33" providerId="LiveId" clId="{F03FBA05-AEC8-4A6F-AC3D-7C9C7EEBB0F4}" dt="2020-08-02T13:43:36.367" v="35985" actId="478"/>
          <ac:spMkLst>
            <pc:docMk/>
            <pc:sldMk cId="615627312" sldId="275"/>
            <ac:spMk id="5" creationId="{12B2A845-0C74-4585-8C05-D5F7D0F1AA55}"/>
          </ac:spMkLst>
        </pc:spChg>
        <pc:spChg chg="del mod">
          <ac:chgData name="Richard Watson" userId="e5e577014c15fc33" providerId="LiveId" clId="{F03FBA05-AEC8-4A6F-AC3D-7C9C7EEBB0F4}" dt="2020-07-01T00:58:40.512" v="13932" actId="478"/>
          <ac:spMkLst>
            <pc:docMk/>
            <pc:sldMk cId="615627312" sldId="275"/>
            <ac:spMk id="6" creationId="{C4D396A0-E3C6-4890-B9F2-86EABF712B8E}"/>
          </ac:spMkLst>
        </pc:spChg>
        <pc:spChg chg="add del mod">
          <ac:chgData name="Richard Watson" userId="e5e577014c15fc33" providerId="LiveId" clId="{F03FBA05-AEC8-4A6F-AC3D-7C9C7EEBB0F4}" dt="2020-08-02T13:43:37.757" v="35986" actId="478"/>
          <ac:spMkLst>
            <pc:docMk/>
            <pc:sldMk cId="615627312" sldId="275"/>
            <ac:spMk id="7" creationId="{4E35B8F9-1F75-4B34-9E1B-A43B1F398DFE}"/>
          </ac:spMkLst>
        </pc:spChg>
        <pc:spChg chg="add del mod">
          <ac:chgData name="Richard Watson" userId="e5e577014c15fc33" providerId="LiveId" clId="{F03FBA05-AEC8-4A6F-AC3D-7C9C7EEBB0F4}" dt="2020-08-02T13:43:39.523" v="35987" actId="478"/>
          <ac:spMkLst>
            <pc:docMk/>
            <pc:sldMk cId="615627312" sldId="275"/>
            <ac:spMk id="9" creationId="{7BFD0A93-D981-4B99-9BBF-AA8D4ED35581}"/>
          </ac:spMkLst>
        </pc:spChg>
      </pc:sldChg>
      <pc:sldChg chg="addSp delSp modSp add mod modAnim modNotesTx">
        <pc:chgData name="Richard Watson" userId="e5e577014c15fc33" providerId="LiveId" clId="{F03FBA05-AEC8-4A6F-AC3D-7C9C7EEBB0F4}" dt="2020-08-02T13:54:10.370" v="36104"/>
        <pc:sldMkLst>
          <pc:docMk/>
          <pc:sldMk cId="573915373" sldId="276"/>
        </pc:sldMkLst>
        <pc:spChg chg="del mod">
          <ac:chgData name="Richard Watson" userId="e5e577014c15fc33" providerId="LiveId" clId="{F03FBA05-AEC8-4A6F-AC3D-7C9C7EEBB0F4}" dt="2020-08-02T13:41:56.276" v="35915" actId="478"/>
          <ac:spMkLst>
            <pc:docMk/>
            <pc:sldMk cId="573915373" sldId="276"/>
            <ac:spMk id="3" creationId="{A4F8966D-8A24-4006-A84B-7CD43CBA0D06}"/>
          </ac:spMkLst>
        </pc:spChg>
        <pc:spChg chg="add mod">
          <ac:chgData name="Richard Watson" userId="e5e577014c15fc33" providerId="LiveId" clId="{F03FBA05-AEC8-4A6F-AC3D-7C9C7EEBB0F4}" dt="2020-08-02T13:48:45.690" v="36078" actId="255"/>
          <ac:spMkLst>
            <pc:docMk/>
            <pc:sldMk cId="573915373" sldId="276"/>
            <ac:spMk id="4" creationId="{5CD375B3-E2BE-438A-80E0-968A3DFA6F5B}"/>
          </ac:spMkLst>
        </pc:spChg>
        <pc:spChg chg="del mod">
          <ac:chgData name="Richard Watson" userId="e5e577014c15fc33" providerId="LiveId" clId="{F03FBA05-AEC8-4A6F-AC3D-7C9C7EEBB0F4}" dt="2020-08-02T13:47:25.847" v="36069" actId="478"/>
          <ac:spMkLst>
            <pc:docMk/>
            <pc:sldMk cId="573915373" sldId="276"/>
            <ac:spMk id="5" creationId="{12B2A845-0C74-4585-8C05-D5F7D0F1AA55}"/>
          </ac:spMkLst>
        </pc:spChg>
        <pc:spChg chg="del mod">
          <ac:chgData name="Richard Watson" userId="e5e577014c15fc33" providerId="LiveId" clId="{F03FBA05-AEC8-4A6F-AC3D-7C9C7EEBB0F4}" dt="2020-07-07T20:31:41.519" v="14687"/>
          <ac:spMkLst>
            <pc:docMk/>
            <pc:sldMk cId="573915373" sldId="276"/>
            <ac:spMk id="7" creationId="{4E35B8F9-1F75-4B34-9E1B-A43B1F398DFE}"/>
          </ac:spMkLst>
        </pc:spChg>
        <pc:spChg chg="add mod">
          <ac:chgData name="Richard Watson" userId="e5e577014c15fc33" providerId="LiveId" clId="{F03FBA05-AEC8-4A6F-AC3D-7C9C7EEBB0F4}" dt="2020-08-02T13:45:48.065" v="36060" actId="255"/>
          <ac:spMkLst>
            <pc:docMk/>
            <pc:sldMk cId="573915373" sldId="276"/>
            <ac:spMk id="7" creationId="{F267464B-6EA9-463B-847F-038FA6DD841F}"/>
          </ac:spMkLst>
        </pc:spChg>
        <pc:spChg chg="del mod">
          <ac:chgData name="Richard Watson" userId="e5e577014c15fc33" providerId="LiveId" clId="{F03FBA05-AEC8-4A6F-AC3D-7C9C7EEBB0F4}" dt="2020-07-07T20:31:41.522" v="14689"/>
          <ac:spMkLst>
            <pc:docMk/>
            <pc:sldMk cId="573915373" sldId="276"/>
            <ac:spMk id="9" creationId="{7BFD0A93-D981-4B99-9BBF-AA8D4ED35581}"/>
          </ac:spMkLst>
        </pc:spChg>
        <pc:spChg chg="add mod">
          <ac:chgData name="Richard Watson" userId="e5e577014c15fc33" providerId="LiveId" clId="{F03FBA05-AEC8-4A6F-AC3D-7C9C7EEBB0F4}" dt="2020-08-02T13:45:55.922" v="36061" actId="255"/>
          <ac:spMkLst>
            <pc:docMk/>
            <pc:sldMk cId="573915373" sldId="276"/>
            <ac:spMk id="9" creationId="{AF1372B2-CD58-4FAE-9EA2-9D317FE9A2DC}"/>
          </ac:spMkLst>
        </pc:spChg>
        <pc:spChg chg="add mod">
          <ac:chgData name="Richard Watson" userId="e5e577014c15fc33" providerId="LiveId" clId="{F03FBA05-AEC8-4A6F-AC3D-7C9C7EEBB0F4}" dt="2020-08-02T13:49:21.793" v="36080" actId="1076"/>
          <ac:spMkLst>
            <pc:docMk/>
            <pc:sldMk cId="573915373" sldId="276"/>
            <ac:spMk id="11" creationId="{A352F0F5-403D-45DF-95D5-1E12AE3254A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CA80CA-B3F8-4C74-BB25-B78B51B5E19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ED955-7F6C-474C-9841-D182CF70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26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073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86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868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18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5887" lvl="1">
              <a:lnSpc>
                <a:spcPct val="107000"/>
              </a:lnSpc>
              <a:spcAft>
                <a:spcPts val="815"/>
              </a:spcAft>
            </a:pPr>
            <a:endParaRPr lang="en-US" sz="1100" b="1" dirty="0">
              <a:solidFill>
                <a:srgbClr val="292F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89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82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05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68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19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15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31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5887" lvl="1">
              <a:lnSpc>
                <a:spcPct val="107000"/>
              </a:lnSpc>
              <a:spcAft>
                <a:spcPts val="815"/>
              </a:spcAft>
            </a:pPr>
            <a:endParaRPr lang="en-US" sz="1100" b="1" dirty="0">
              <a:solidFill>
                <a:srgbClr val="292F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65887" lvl="1">
              <a:lnSpc>
                <a:spcPct val="107000"/>
              </a:lnSpc>
              <a:spcAft>
                <a:spcPts val="815"/>
              </a:spcAft>
            </a:pP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94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5887" lvl="1">
              <a:lnSpc>
                <a:spcPct val="107000"/>
              </a:lnSpc>
              <a:spcAft>
                <a:spcPts val="815"/>
              </a:spcAft>
            </a:pPr>
            <a:endParaRPr lang="en-US" sz="1100" b="1" dirty="0">
              <a:solidFill>
                <a:srgbClr val="292F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28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15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96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CE03CE-7585-481A-9510-27E98B3663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2" y="1966684"/>
            <a:ext cx="6400800" cy="146231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Written to Jewish Christians scattered about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D4B17E1-2C69-45A6-A9A5-8C0B2AE72B00}"/>
              </a:ext>
            </a:extLst>
          </p:cNvPr>
          <p:cNvSpPr txBox="1">
            <a:spLocks/>
          </p:cNvSpPr>
          <p:nvPr/>
        </p:nvSpPr>
        <p:spPr>
          <a:xfrm>
            <a:off x="1415143" y="35814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 right strawy epistle …”</a:t>
            </a:r>
          </a:p>
          <a:p>
            <a:r>
              <a:rPr lang="en-US" i="1" dirty="0">
                <a:solidFill>
                  <a:srgbClr val="00FF00"/>
                </a:solidFill>
                <a:latin typeface="AR BERKLEY" panose="02000000000000000000" pitchFamily="2" charset="0"/>
              </a:rPr>
              <a:t>Martin Luther</a:t>
            </a:r>
          </a:p>
        </p:txBody>
      </p:sp>
    </p:spTree>
    <p:extLst>
      <p:ext uri="{BB962C8B-B14F-4D97-AF65-F5344CB8AC3E}">
        <p14:creationId xmlns:p14="http://schemas.microsoft.com/office/powerpoint/2010/main" val="396160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20757" y="12954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Faith’s Proving Ground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640392-078D-49C3-A712-B1073920F82A}"/>
              </a:ext>
            </a:extLst>
          </p:cNvPr>
          <p:cNvSpPr txBox="1"/>
          <p:nvPr/>
        </p:nvSpPr>
        <p:spPr>
          <a:xfrm>
            <a:off x="457200" y="1964353"/>
            <a:ext cx="83024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Verses 5 - 8	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Obtaining wisdom is a 4-step process</a:t>
            </a:r>
          </a:p>
          <a:p>
            <a:pPr algn="ctr"/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ctr">
              <a:buAutoNum type="arabicParenR"/>
            </a:pPr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must ask</a:t>
            </a:r>
            <a:b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ctr">
              <a:buAutoNum type="arabicParenR"/>
            </a:pPr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must ask of God</a:t>
            </a:r>
            <a:b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ctr">
              <a:buAutoNum type="arabicParenR"/>
            </a:pPr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must ask with faith</a:t>
            </a:r>
            <a:b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ctr">
              <a:buAutoNum type="arabicParenR"/>
            </a:pPr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CANNOT doubt</a:t>
            </a:r>
            <a:b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04579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20757" y="12954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Faith’s Proving Ground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640392-078D-49C3-A712-B1073920F82A}"/>
              </a:ext>
            </a:extLst>
          </p:cNvPr>
          <p:cNvSpPr txBox="1"/>
          <p:nvPr/>
        </p:nvSpPr>
        <p:spPr>
          <a:xfrm>
            <a:off x="457200" y="1964353"/>
            <a:ext cx="83024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Verses 9-11</a:t>
            </a:r>
          </a:p>
          <a:p>
            <a:pPr algn="ctr"/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Christianity – The Great Equalizer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Focus on Heaven – Everything here is temporary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3F91F7-7F17-4213-B8DE-D4587E995871}"/>
              </a:ext>
            </a:extLst>
          </p:cNvPr>
          <p:cNvSpPr txBox="1"/>
          <p:nvPr/>
        </p:nvSpPr>
        <p:spPr>
          <a:xfrm>
            <a:off x="457200" y="4168676"/>
            <a:ext cx="83024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 12</a:t>
            </a:r>
          </a:p>
          <a:p>
            <a:pPr algn="ctr"/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Blessings eternally – the Crown of Life</a:t>
            </a:r>
          </a:p>
          <a:p>
            <a:pPr algn="ctr"/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Blessings here and now – a faith we can depend on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36117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20757" y="12954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Faith’s Proving Ground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640392-078D-49C3-A712-B1073920F82A}"/>
              </a:ext>
            </a:extLst>
          </p:cNvPr>
          <p:cNvSpPr txBox="1"/>
          <p:nvPr/>
        </p:nvSpPr>
        <p:spPr>
          <a:xfrm>
            <a:off x="457200" y="1964353"/>
            <a:ext cx="83024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Verses 13 – 18</a:t>
            </a:r>
          </a:p>
          <a:p>
            <a:pPr algn="ctr"/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must accept personal responsibility for our own sin.</a:t>
            </a:r>
          </a:p>
          <a:p>
            <a:pPr algn="ctr"/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Temptation – Desire (Lust) – Conception – Birth – Sin – Death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1267BB-3E01-406B-9FA0-3D27DFDB71DB}"/>
              </a:ext>
            </a:extLst>
          </p:cNvPr>
          <p:cNvSpPr txBox="1"/>
          <p:nvPr/>
        </p:nvSpPr>
        <p:spPr>
          <a:xfrm>
            <a:off x="457200" y="4876800"/>
            <a:ext cx="8302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When I am tempted – Do I say thank you Lord for trusting me to get through this?  I will not let you down!</a:t>
            </a:r>
          </a:p>
        </p:txBody>
      </p:sp>
    </p:spTree>
    <p:extLst>
      <p:ext uri="{BB962C8B-B14F-4D97-AF65-F5344CB8AC3E}">
        <p14:creationId xmlns:p14="http://schemas.microsoft.com/office/powerpoint/2010/main" val="3381702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20757" y="1295400"/>
            <a:ext cx="81534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Faith’s Proving Ground</a:t>
            </a:r>
          </a:p>
          <a:p>
            <a:pPr algn="ctr"/>
            <a:endParaRPr lang="en-US" sz="28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8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8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God is ever at the zenith; he occupies the position of the sun at HIGH NOON in the steady and unvarying light with which he shines so benignly on us</a:t>
            </a:r>
            <a:br>
              <a:rPr lang="en-US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</a:br>
            <a:endParaRPr lang="en-US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Verdana" panose="020B0604030504040204" pitchFamily="34" charset="0"/>
            </a:endParaRPr>
          </a:p>
          <a:p>
            <a:pPr algn="ctr"/>
            <a:endParaRPr lang="en-US" sz="28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233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02BF9F-3F5D-41AF-B792-31435364387E}"/>
              </a:ext>
            </a:extLst>
          </p:cNvPr>
          <p:cNvSpPr txBox="1"/>
          <p:nvPr/>
        </p:nvSpPr>
        <p:spPr>
          <a:xfrm>
            <a:off x="1981200" y="2057400"/>
            <a:ext cx="5715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Stencil" panose="040409050D0802020404" pitchFamily="82" charset="0"/>
                <a:ea typeface="Verdana" panose="020B0604030504040204" pitchFamily="34" charset="0"/>
              </a:rPr>
              <a:t>SATAN WANTS US TO FOCUS ON THE PROBLEM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Stencil" panose="040409050D0802020404" pitchFamily="82" charset="0"/>
              <a:ea typeface="Verdana" panose="020B0604030504040204" pitchFamily="34" charset="0"/>
            </a:endParaRPr>
          </a:p>
          <a:p>
            <a:pPr algn="ctr"/>
            <a:r>
              <a:rPr lang="en-US" sz="3600" b="1" i="1" dirty="0">
                <a:solidFill>
                  <a:schemeClr val="bg1"/>
                </a:solidFill>
                <a:latin typeface="Stencil" panose="040409050D0802020404" pitchFamily="82" charset="0"/>
                <a:ea typeface="Verdana" panose="020B0604030504040204" pitchFamily="34" charset="0"/>
              </a:rPr>
              <a:t>GOD WANTS US TO FOCUS ON HEAVEN</a:t>
            </a:r>
          </a:p>
        </p:txBody>
      </p:sp>
    </p:spTree>
    <p:extLst>
      <p:ext uri="{BB962C8B-B14F-4D97-AF65-F5344CB8AC3E}">
        <p14:creationId xmlns:p14="http://schemas.microsoft.com/office/powerpoint/2010/main" val="133517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20757" y="12954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Was it James, James, James or James who wrote James?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E18D52-3868-4929-AC34-2C8A06F3B2B5}"/>
              </a:ext>
            </a:extLst>
          </p:cNvPr>
          <p:cNvSpPr txBox="1"/>
          <p:nvPr/>
        </p:nvSpPr>
        <p:spPr>
          <a:xfrm>
            <a:off x="447261" y="2819400"/>
            <a:ext cx="81534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the son of Zebedee (Matthew 10:2-3)</a:t>
            </a: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AKA the brother of John</a:t>
            </a:r>
          </a:p>
          <a:p>
            <a:pPr algn="ctr"/>
            <a:endParaRPr lang="en-US" sz="24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the son of </a:t>
            </a:r>
            <a:r>
              <a:rPr lang="en-US" sz="2400" i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Alpheaus</a:t>
            </a:r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(Matthew 10:2-3)</a:t>
            </a:r>
          </a:p>
          <a:p>
            <a:pPr algn="ctr"/>
            <a:endParaRPr lang="en-US" sz="24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the half-brother of Jesus (John 7:5)</a:t>
            </a:r>
          </a:p>
          <a:p>
            <a:pPr algn="ctr"/>
            <a:endParaRPr lang="en-US" sz="24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the father of Judas (Luke 6:16)</a:t>
            </a:r>
          </a:p>
        </p:txBody>
      </p:sp>
    </p:spTree>
    <p:extLst>
      <p:ext uri="{BB962C8B-B14F-4D97-AF65-F5344CB8AC3E}">
        <p14:creationId xmlns:p14="http://schemas.microsoft.com/office/powerpoint/2010/main" val="293560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20757" y="12954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Was it James, James, James or James who wrote James?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E18D52-3868-4929-AC34-2C8A06F3B2B5}"/>
              </a:ext>
            </a:extLst>
          </p:cNvPr>
          <p:cNvSpPr txBox="1"/>
          <p:nvPr/>
        </p:nvSpPr>
        <p:spPr>
          <a:xfrm>
            <a:off x="457200" y="2913474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James, the son of Alphaeus and James the son of Zebedee were both apostles.  </a:t>
            </a: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writer of James identifies himself as a servant of God but not as an apostle.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0CEFE1-8F65-4360-972A-B21D90AA8115}"/>
              </a:ext>
            </a:extLst>
          </p:cNvPr>
          <p:cNvSpPr txBox="1"/>
          <p:nvPr/>
        </p:nvSpPr>
        <p:spPr>
          <a:xfrm>
            <a:off x="228600" y="490088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is probably written about 62 to 68 AD</a:t>
            </a:r>
          </a:p>
          <a:p>
            <a:pPr algn="ctr"/>
            <a:endParaRPr lang="en-US" sz="24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James, the son of Zebedee was killed by Herod Agrippa before August of 44 AD</a:t>
            </a:r>
          </a:p>
        </p:txBody>
      </p:sp>
    </p:spTree>
    <p:extLst>
      <p:ext uri="{BB962C8B-B14F-4D97-AF65-F5344CB8AC3E}">
        <p14:creationId xmlns:p14="http://schemas.microsoft.com/office/powerpoint/2010/main" val="103153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F77AC7-BAA4-464B-83FF-ED740A09D99D}"/>
              </a:ext>
            </a:extLst>
          </p:cNvPr>
          <p:cNvSpPr txBox="1"/>
          <p:nvPr/>
        </p:nvSpPr>
        <p:spPr>
          <a:xfrm>
            <a:off x="228600" y="1696207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know the author of this book identifies himself as “a bondservant” of Jesus rather than an apostle.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880222-E624-4EED-B3A3-0CC58D8230CA}"/>
              </a:ext>
            </a:extLst>
          </p:cNvPr>
          <p:cNvSpPr txBox="1"/>
          <p:nvPr/>
        </p:nvSpPr>
        <p:spPr>
          <a:xfrm>
            <a:off x="152400" y="3156611"/>
            <a:ext cx="8839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know that James the brother of Jesus was not a believer during Jesus’ public ministry and therefore would not have been selected as one of the 12.</a:t>
            </a:r>
          </a:p>
          <a:p>
            <a:pPr algn="ctr"/>
            <a:endParaRPr lang="en-US" sz="24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Matthew 12:46-50, Luke 8:19-21, John 7:1-5 – Jesus’ relationship with his earthly family was strained and His brothers did not believe </a:t>
            </a:r>
          </a:p>
        </p:txBody>
      </p:sp>
    </p:spTree>
    <p:extLst>
      <p:ext uri="{BB962C8B-B14F-4D97-AF65-F5344CB8AC3E}">
        <p14:creationId xmlns:p14="http://schemas.microsoft.com/office/powerpoint/2010/main" val="243296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381000" y="1443625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is this important to the study of the book of James?</a:t>
            </a:r>
            <a:endParaRPr lang="en-US" sz="2800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6F7739-AB38-4A25-93B4-6484731EBF88}"/>
              </a:ext>
            </a:extLst>
          </p:cNvPr>
          <p:cNvSpPr/>
          <p:nvPr/>
        </p:nvSpPr>
        <p:spPr>
          <a:xfrm>
            <a:off x="152400" y="2984336"/>
            <a:ext cx="8839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Joh 19:26-27  When Jesus therefore saw His mother, and the disciple whom He loved standing by, He said to His mother, "Woman, behold your son!“</a:t>
            </a:r>
          </a:p>
          <a:p>
            <a:endParaRPr lang="en-US" sz="2400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Then He said to the disciple, "Behold your mother!" And from that hour that disciple took her to his own </a:t>
            </a:r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home.</a:t>
            </a:r>
            <a:r>
              <a:rPr lang="en-US" sz="2400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endParaRPr lang="en-US" sz="2400" i="1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667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30696" y="13716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Does God want us to be Happy?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F8966D-8A24-4006-A84B-7CD43CBA0D06}"/>
              </a:ext>
            </a:extLst>
          </p:cNvPr>
          <p:cNvSpPr/>
          <p:nvPr/>
        </p:nvSpPr>
        <p:spPr>
          <a:xfrm>
            <a:off x="457200" y="2295805"/>
            <a:ext cx="8229600" cy="2967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Jas 1:2  My brethren, count it all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joy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when you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fall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into various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trials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 </a:t>
            </a:r>
            <a:endParaRPr lang="en-US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Jas 1:3  knowing that the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testing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your faith produces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patience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 </a:t>
            </a:r>
            <a:endParaRPr lang="en-US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Jas 1:4  But let patience have </a:t>
            </a:r>
            <a:r>
              <a:rPr lang="x-none" sz="2000" b="1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its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perfect work, that you may be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perfect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complete, lacking nothing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 </a:t>
            </a:r>
            <a:endParaRPr lang="en-US" sz="2000" b="1" dirty="0">
              <a:solidFill>
                <a:srgbClr val="FFFF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826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67464B-6EA9-463B-847F-038FA6DD841F}"/>
              </a:ext>
            </a:extLst>
          </p:cNvPr>
          <p:cNvSpPr/>
          <p:nvPr/>
        </p:nvSpPr>
        <p:spPr>
          <a:xfrm>
            <a:off x="457200" y="1295400"/>
            <a:ext cx="8686800" cy="5720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Joy “</a:t>
            </a:r>
            <a:r>
              <a:rPr lang="en-US" b="1" dirty="0" err="1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chara</a:t>
            </a: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” G5463  gladness and rejoicing, translated as JOY 51 times in the NT.</a:t>
            </a:r>
            <a:b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</a:br>
            <a:endParaRPr lang="en-US" b="1" dirty="0">
              <a:solidFill>
                <a:srgbClr val="FFFF00"/>
              </a:solidFill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Happy “Makario</a:t>
            </a: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s” G3107 is better translated “blessed” and is used 44 times that way and only 6 times as happy (happier)</a:t>
            </a:r>
            <a:b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b="1" dirty="0">
              <a:solidFill>
                <a:srgbClr val="FFFF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Trial “</a:t>
            </a:r>
            <a:r>
              <a:rPr lang="en-US" b="1" dirty="0" err="1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peirazo</a:t>
            </a: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” G3984 test, proving, examine, tempt</a:t>
            </a:r>
            <a:b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</a:br>
            <a:endParaRPr lang="en-US" b="1" dirty="0">
              <a:solidFill>
                <a:srgbClr val="FFFF00"/>
              </a:solidFill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Perfect “</a:t>
            </a:r>
            <a:r>
              <a:rPr lang="en-US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telios</a:t>
            </a: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” G5056 complete, of full age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Complete “</a:t>
            </a:r>
            <a:r>
              <a:rPr lang="en-US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holokleros</a:t>
            </a: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” from G3650 &amp; G2819, complete in every part, entire, whole</a:t>
            </a:r>
            <a:b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n-US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Lacking Nothing – when used together these 2 words create a term that is from racing – no race is ever won until the entire distance is covered.  Not speed but endurance.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0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0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91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02BF9F-3F5D-41AF-B792-31435364387E}"/>
              </a:ext>
            </a:extLst>
          </p:cNvPr>
          <p:cNvSpPr txBox="1"/>
          <p:nvPr/>
        </p:nvSpPr>
        <p:spPr>
          <a:xfrm>
            <a:off x="1981200" y="2057400"/>
            <a:ext cx="5715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SATAN WANTS US TO FOCUS ON THE PROBLEM </a:t>
            </a:r>
          </a:p>
          <a:p>
            <a:pPr algn="ctr"/>
            <a:endParaRPr lang="en-US" sz="36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WANTS US TO FOCUS ON HEAVEN</a:t>
            </a:r>
          </a:p>
        </p:txBody>
      </p:sp>
    </p:spTree>
    <p:extLst>
      <p:ext uri="{BB962C8B-B14F-4D97-AF65-F5344CB8AC3E}">
        <p14:creationId xmlns:p14="http://schemas.microsoft.com/office/powerpoint/2010/main" val="122189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30696" y="13716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Faith’s Proving 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F8966D-8A24-4006-A84B-7CD43CBA0D06}"/>
              </a:ext>
            </a:extLst>
          </p:cNvPr>
          <p:cNvSpPr/>
          <p:nvPr/>
        </p:nvSpPr>
        <p:spPr>
          <a:xfrm>
            <a:off x="457200" y="2295805"/>
            <a:ext cx="8229600" cy="2967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Jas 1:2  My brethren, count it all </a:t>
            </a:r>
            <a:r>
              <a:rPr lang="x-none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joy</a:t>
            </a:r>
            <a:r>
              <a:rPr lang="x-none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when you </a:t>
            </a:r>
            <a:r>
              <a:rPr lang="x-none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fall</a:t>
            </a:r>
            <a:r>
              <a:rPr lang="x-none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into various </a:t>
            </a:r>
            <a:r>
              <a:rPr lang="x-none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trials</a:t>
            </a:r>
            <a:r>
              <a:rPr lang="x-none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 </a:t>
            </a:r>
            <a:endParaRPr lang="en-US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Jas 1:3  knowing that the </a:t>
            </a:r>
            <a:r>
              <a:rPr lang="x-none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testing</a:t>
            </a:r>
            <a:r>
              <a:rPr lang="x-none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your faith produces </a:t>
            </a:r>
            <a:r>
              <a:rPr lang="x-none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patience. </a:t>
            </a:r>
            <a:endParaRPr lang="en-US" sz="2000" b="1" u="sng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x-none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Jas 1:4  But let patience have </a:t>
            </a:r>
            <a:r>
              <a:rPr lang="x-none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its</a:t>
            </a:r>
            <a:r>
              <a:rPr lang="x-none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perfect work, that you may be </a:t>
            </a:r>
            <a:r>
              <a:rPr lang="x-none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perfect</a:t>
            </a:r>
            <a:r>
              <a:rPr lang="x-none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x-none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complete</a:t>
            </a:r>
            <a:r>
              <a:rPr lang="x-none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x-none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lacking nothing. </a:t>
            </a:r>
            <a:endParaRPr lang="en-US" sz="2000" b="1" u="sng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582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3675</TotalTime>
  <Words>787</Words>
  <Application>Microsoft Office PowerPoint</Application>
  <PresentationFormat>On-screen Show (4:3)</PresentationFormat>
  <Paragraphs>121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 BERKLEY</vt:lpstr>
      <vt:lpstr>Book Antiqua</vt:lpstr>
      <vt:lpstr>Calibri</vt:lpstr>
      <vt:lpstr>Lucida Sans</vt:lpstr>
      <vt:lpstr>Stencil</vt:lpstr>
      <vt:lpstr>Verdana</vt:lpstr>
      <vt:lpstr>Wingdings</vt:lpstr>
      <vt:lpstr>Wingdings 2</vt:lpstr>
      <vt:lpstr>Wingdings 3</vt:lpstr>
      <vt:lpstr>Apex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Cindy Nelson</cp:lastModifiedBy>
  <cp:revision>8</cp:revision>
  <cp:lastPrinted>2020-08-02T14:02:11Z</cp:lastPrinted>
  <dcterms:created xsi:type="dcterms:W3CDTF">2020-02-29T01:28:36Z</dcterms:created>
  <dcterms:modified xsi:type="dcterms:W3CDTF">2021-01-25T16:18:34Z</dcterms:modified>
</cp:coreProperties>
</file>