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M FELL Double Pica SC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Joel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The Mission</a:t>
            </a:r>
          </a:p>
          <a:p>
            <a:pPr lvl="1"/>
            <a:r>
              <a:rPr lang="en-US" sz="3200" dirty="0"/>
              <a:t>A severe locust plague forms the background of the work of Joel.</a:t>
            </a:r>
          </a:p>
          <a:p>
            <a:pPr lvl="1"/>
            <a:r>
              <a:rPr lang="en-US" sz="3200" dirty="0"/>
              <a:t>The day of the Lord would be an even worse day.</a:t>
            </a:r>
          </a:p>
          <a:p>
            <a:pPr lvl="1"/>
            <a:r>
              <a:rPr lang="en-US" sz="3200" dirty="0"/>
              <a:t>The Teacher of Righteousness would come.</a:t>
            </a:r>
          </a:p>
          <a:p>
            <a:pPr lvl="1"/>
            <a:r>
              <a:rPr lang="en-US" sz="3200" dirty="0"/>
              <a:t>There would be an outpouring of the Spirit on the people.</a:t>
            </a:r>
          </a:p>
          <a:p>
            <a:pPr lvl="1"/>
            <a:r>
              <a:rPr lang="en-US" sz="3200" dirty="0"/>
              <a:t>Then a terrible judgement on physical Jerusalem.</a:t>
            </a:r>
          </a:p>
          <a:p>
            <a:pPr lvl="1"/>
            <a:r>
              <a:rPr lang="en-US" sz="3200" dirty="0"/>
              <a:t>People at the time were experiencing poverty and suffering due to the locusts.</a:t>
            </a:r>
          </a:p>
          <a:p>
            <a:pPr lvl="1"/>
            <a:r>
              <a:rPr lang="en-US" sz="3200" dirty="0"/>
              <a:t>Offerings had been cut off from the temple.</a:t>
            </a:r>
          </a:p>
        </p:txBody>
      </p:sp>
    </p:spTree>
    <p:extLst>
      <p:ext uri="{BB962C8B-B14F-4D97-AF65-F5344CB8AC3E}">
        <p14:creationId xmlns:p14="http://schemas.microsoft.com/office/powerpoint/2010/main" val="18304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Joel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Message</a:t>
            </a:r>
          </a:p>
          <a:p>
            <a:pPr lvl="1"/>
            <a:r>
              <a:rPr lang="en-US" sz="3600" dirty="0"/>
              <a:t>Joel pleaded for genuine repentance </a:t>
            </a:r>
            <a:endParaRPr lang="en-US" dirty="0"/>
          </a:p>
          <a:p>
            <a:pPr lvl="1"/>
            <a:r>
              <a:rPr lang="en-US" sz="3600" dirty="0"/>
              <a:t>He speaks of the Messianic age</a:t>
            </a:r>
          </a:p>
          <a:p>
            <a:pPr lvl="1"/>
            <a:r>
              <a:rPr lang="en-US" sz="3600" dirty="0"/>
              <a:t>The Day of the Lord is a central theme</a:t>
            </a:r>
          </a:p>
          <a:p>
            <a:pPr lvl="1"/>
            <a:r>
              <a:rPr lang="en-US" sz="3600" dirty="0"/>
              <a:t>Also, the New Jerusalem</a:t>
            </a:r>
          </a:p>
        </p:txBody>
      </p:sp>
    </p:spTree>
    <p:extLst>
      <p:ext uri="{BB962C8B-B14F-4D97-AF65-F5344CB8AC3E}">
        <p14:creationId xmlns:p14="http://schemas.microsoft.com/office/powerpoint/2010/main" val="38132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Joel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4000" dirty="0"/>
              <a:t>Devastation, Destruction, Depression 1:1-20</a:t>
            </a:r>
          </a:p>
          <a:p>
            <a:pPr marL="457200" lvl="1" indent="0">
              <a:buNone/>
            </a:pPr>
            <a:endParaRPr lang="en-US" sz="3600" dirty="0"/>
          </a:p>
          <a:p>
            <a:pPr marL="571500" indent="-571500">
              <a:buAutoNum type="romanUcPeriod"/>
            </a:pPr>
            <a:r>
              <a:rPr lang="en-US" sz="4000" dirty="0"/>
              <a:t>Jehovah’s Destructive Army 2:1-11</a:t>
            </a:r>
          </a:p>
          <a:p>
            <a:pPr marL="571500" indent="-571500">
              <a:buAutoNum type="romanUcPeriod"/>
            </a:pPr>
            <a:endParaRPr lang="en-US" sz="4000" dirty="0"/>
          </a:p>
          <a:p>
            <a:pPr marL="571500" indent="-571500">
              <a:buAutoNum type="romanUcPeriod"/>
            </a:pPr>
            <a:r>
              <a:rPr lang="en-US" sz="4000" dirty="0"/>
              <a:t>Turn to God before it’s too late 2:12-17</a:t>
            </a:r>
          </a:p>
          <a:p>
            <a:pPr marL="571500" indent="-571500">
              <a:buAutoNum type="romanUcPeriod"/>
            </a:pPr>
            <a:endParaRPr lang="en-US" sz="4000" dirty="0"/>
          </a:p>
          <a:p>
            <a:pPr marL="571500" indent="-571500">
              <a:buAutoNum type="romanUcPeriod"/>
            </a:pPr>
            <a:r>
              <a:rPr lang="en-US" sz="4000" dirty="0"/>
              <a:t>Blessings of those that repent 2:18-27</a:t>
            </a:r>
          </a:p>
          <a:p>
            <a:pPr marL="1371600" lvl="2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Chronological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r>
              <a:rPr lang="en-US" sz="4000" dirty="0"/>
              <a:t>Micah - 735 BC</a:t>
            </a:r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Nahum - 650 BC</a:t>
            </a:r>
          </a:p>
          <a:p>
            <a:pPr marL="0" indent="0">
              <a:buNone/>
            </a:pPr>
            <a:r>
              <a:rPr lang="en-US" sz="4000" dirty="0"/>
              <a:t>Zephaniah - 630 BC </a:t>
            </a:r>
          </a:p>
          <a:p>
            <a:pPr marL="0" indent="0">
              <a:buNone/>
            </a:pPr>
            <a:r>
              <a:rPr lang="en-US" sz="4000" dirty="0"/>
              <a:t>Habakkuk - 609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Haggai - 520 BC</a:t>
            </a:r>
          </a:p>
          <a:p>
            <a:pPr marL="0" indent="0">
              <a:buNone/>
            </a:pPr>
            <a:r>
              <a:rPr lang="en-US" sz="4000" dirty="0"/>
              <a:t>Zechariah - 480 BC</a:t>
            </a:r>
          </a:p>
          <a:p>
            <a:pPr marL="0" indent="0">
              <a:buNone/>
            </a:pPr>
            <a:r>
              <a:rPr lang="en-US" sz="4000" dirty="0"/>
              <a:t>Malachi - 432 BC</a:t>
            </a:r>
          </a:p>
        </p:txBody>
      </p:sp>
    </p:spTree>
    <p:extLst>
      <p:ext uri="{BB962C8B-B14F-4D97-AF65-F5344CB8AC3E}">
        <p14:creationId xmlns:p14="http://schemas.microsoft.com/office/powerpoint/2010/main" val="22909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Minor Prophets In 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000" dirty="0"/>
              <a:t>Obadiah - 845 BC</a:t>
            </a:r>
          </a:p>
          <a:p>
            <a:pPr marL="0" indent="0">
              <a:buNone/>
            </a:pPr>
            <a:r>
              <a:rPr lang="en-US" sz="4000" dirty="0"/>
              <a:t>Joel - 835 BC</a:t>
            </a:r>
          </a:p>
          <a:p>
            <a:pPr marL="0" indent="0">
              <a:buNone/>
            </a:pPr>
            <a:r>
              <a:rPr lang="en-US" sz="4000" dirty="0"/>
              <a:t>Jonah - 755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Amos - 752 BC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Hosea - 725 BC</a:t>
            </a:r>
          </a:p>
        </p:txBody>
      </p:sp>
    </p:spTree>
    <p:extLst>
      <p:ext uri="{BB962C8B-B14F-4D97-AF65-F5344CB8AC3E}">
        <p14:creationId xmlns:p14="http://schemas.microsoft.com/office/powerpoint/2010/main" val="404208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Obadiah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The Man</a:t>
            </a:r>
          </a:p>
          <a:p>
            <a:pPr lvl="1"/>
            <a:r>
              <a:rPr lang="en-US" sz="3200" dirty="0"/>
              <a:t>Name means “Servant of Yahweh” (12 others have this name in the OT)</a:t>
            </a:r>
          </a:p>
          <a:p>
            <a:pPr lvl="1"/>
            <a:r>
              <a:rPr lang="en-US" sz="3200" dirty="0"/>
              <a:t>Some have said he was the Obadiah that hid 100 prophets in caves from Jezebel (1 Kings 18:4).</a:t>
            </a:r>
          </a:p>
          <a:p>
            <a:pPr lvl="1"/>
            <a:r>
              <a:rPr lang="en-US" sz="3200" dirty="0"/>
              <a:t>Some have said he is the Obadiah sent out by King Jehoshaphat to teach the Law of God (2 Chronicles 17:7).</a:t>
            </a:r>
          </a:p>
          <a:p>
            <a:pPr lvl="1"/>
            <a:r>
              <a:rPr lang="en-US" sz="3200" dirty="0"/>
              <a:t>Little to nothing is known about him in order to positively identify him with any of these cases. </a:t>
            </a:r>
          </a:p>
        </p:txBody>
      </p:sp>
    </p:spTree>
    <p:extLst>
      <p:ext uri="{BB962C8B-B14F-4D97-AF65-F5344CB8AC3E}">
        <p14:creationId xmlns:p14="http://schemas.microsoft.com/office/powerpoint/2010/main" val="33656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Obadiah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The Mission</a:t>
            </a:r>
          </a:p>
          <a:p>
            <a:pPr lvl="1"/>
            <a:r>
              <a:rPr lang="en-US" sz="3200" dirty="0"/>
              <a:t>Some place Obadiah as early as 845 BC or others as late as 586 BC.</a:t>
            </a:r>
          </a:p>
          <a:p>
            <a:pPr lvl="1"/>
            <a:r>
              <a:rPr lang="en-US" sz="3200" dirty="0"/>
              <a:t>Verses 10-11 make it clear that the message is in association with a sacking the city but it is not so grave to utterly destroy the city like in 586 BC by Babylon.</a:t>
            </a:r>
          </a:p>
          <a:p>
            <a:pPr lvl="1"/>
            <a:r>
              <a:rPr lang="en-US" sz="3200" dirty="0"/>
              <a:t>Other evidence for an early date is the mention of Ephraim in the North as still standing. Something that was not the case in the later date. </a:t>
            </a:r>
          </a:p>
          <a:p>
            <a:pPr lvl="1"/>
            <a:r>
              <a:rPr lang="en-US" sz="3200" dirty="0"/>
              <a:t>Obadiah mentions that even though they have been brought low they will ultimately be triumphant.</a:t>
            </a:r>
          </a:p>
        </p:txBody>
      </p:sp>
    </p:spTree>
    <p:extLst>
      <p:ext uri="{BB962C8B-B14F-4D97-AF65-F5344CB8AC3E}">
        <p14:creationId xmlns:p14="http://schemas.microsoft.com/office/powerpoint/2010/main" val="38383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Obadiah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/>
              <a:t>The Message</a:t>
            </a:r>
          </a:p>
          <a:p>
            <a:pPr lvl="1"/>
            <a:r>
              <a:rPr lang="en-US" sz="3600" dirty="0"/>
              <a:t>Could be called “A Tale of Two Mounts” Mt. Zion and Mt. Esau</a:t>
            </a:r>
          </a:p>
          <a:p>
            <a:pPr lvl="1"/>
            <a:r>
              <a:rPr lang="en-US" sz="3600" dirty="0"/>
              <a:t>Another contrast is the “House of Jacob” and the “House of Esau”</a:t>
            </a:r>
          </a:p>
          <a:p>
            <a:pPr lvl="1"/>
            <a:r>
              <a:rPr lang="en-US" sz="3600" dirty="0"/>
              <a:t>Some predictions about Esau</a:t>
            </a:r>
          </a:p>
          <a:p>
            <a:pPr marL="1371600" lvl="2" indent="-457200">
              <a:buAutoNum type="arabicPeriod"/>
            </a:pPr>
            <a:r>
              <a:rPr lang="en-US" sz="3600" dirty="0"/>
              <a:t>Edom will be brought low</a:t>
            </a:r>
          </a:p>
          <a:p>
            <a:pPr marL="1371600" lvl="2" indent="-457200">
              <a:buAutoNum type="arabicPeriod"/>
            </a:pPr>
            <a:r>
              <a:rPr lang="en-US" sz="3600" dirty="0"/>
              <a:t>Edom will permanently be cut off</a:t>
            </a:r>
          </a:p>
          <a:p>
            <a:pPr marL="1371600" lvl="2" indent="-457200">
              <a:buAutoNum type="arabicPeriod"/>
            </a:pPr>
            <a:r>
              <a:rPr lang="en-US" sz="3600" dirty="0"/>
              <a:t>God’s people will consume the Edomites and posses the Philistines</a:t>
            </a:r>
          </a:p>
          <a:p>
            <a:pPr marL="1371600" lvl="2" indent="-457200">
              <a:buAutoNum type="arabicPeriod"/>
            </a:pPr>
            <a:r>
              <a:rPr lang="en-US" sz="3600" dirty="0"/>
              <a:t>In due time Yahweh will be sole ruler over all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Outline of Obadiah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4000" dirty="0"/>
              <a:t>Edom to Suffer Destruction 1-9</a:t>
            </a:r>
          </a:p>
          <a:p>
            <a:pPr marL="457200" lvl="1" indent="0">
              <a:buNone/>
            </a:pPr>
            <a:endParaRPr lang="en-US" sz="3600" dirty="0"/>
          </a:p>
          <a:p>
            <a:pPr marL="571500" indent="-571500">
              <a:buAutoNum type="romanUcPeriod"/>
            </a:pPr>
            <a:r>
              <a:rPr lang="en-US" sz="4000" dirty="0"/>
              <a:t>Why Edom is Being Destroyed 10-16</a:t>
            </a:r>
          </a:p>
          <a:p>
            <a:pPr marL="571500" indent="-571500">
              <a:buAutoNum type="romanUcPeriod"/>
            </a:pPr>
            <a:endParaRPr lang="en-US" sz="4000" dirty="0"/>
          </a:p>
          <a:p>
            <a:pPr marL="571500" indent="-571500">
              <a:buAutoNum type="romanUcPeriod"/>
            </a:pPr>
            <a:r>
              <a:rPr lang="en-US" sz="4000" dirty="0"/>
              <a:t>Final Judgement on Edom17-21</a:t>
            </a:r>
          </a:p>
          <a:p>
            <a:pPr marL="1371600" lvl="2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Joel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The Man</a:t>
            </a:r>
          </a:p>
          <a:p>
            <a:pPr lvl="1"/>
            <a:r>
              <a:rPr lang="en-US" sz="3200" dirty="0"/>
              <a:t>Name means “Yahweh is God” (13 other men in the OT have this name.</a:t>
            </a:r>
          </a:p>
          <a:p>
            <a:pPr lvl="1"/>
            <a:r>
              <a:rPr lang="en-US" sz="3200" dirty="0"/>
              <a:t>He is the son of </a:t>
            </a:r>
            <a:r>
              <a:rPr lang="en-US" sz="3200" dirty="0" err="1"/>
              <a:t>Pethuel</a:t>
            </a:r>
            <a:r>
              <a:rPr lang="en-US" sz="3200" dirty="0"/>
              <a:t> and probable native of Jerusalem.</a:t>
            </a:r>
          </a:p>
          <a:p>
            <a:pPr lvl="1"/>
            <a:r>
              <a:rPr lang="en-US" sz="3200" dirty="0"/>
              <a:t>Not much is known about the man Joel.</a:t>
            </a:r>
          </a:p>
        </p:txBody>
      </p:sp>
    </p:spTree>
    <p:extLst>
      <p:ext uri="{BB962C8B-B14F-4D97-AF65-F5344CB8AC3E}">
        <p14:creationId xmlns:p14="http://schemas.microsoft.com/office/powerpoint/2010/main" val="25212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531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IM FELL Double Pica SC</vt:lpstr>
      <vt:lpstr>Calibri</vt:lpstr>
      <vt:lpstr>Calibri Light</vt:lpstr>
      <vt:lpstr>Office Theme</vt:lpstr>
      <vt:lpstr>PowerPoint Presentation</vt:lpstr>
      <vt:lpstr>PowerPoint Presentation</vt:lpstr>
      <vt:lpstr>Minor Prophets Chronological</vt:lpstr>
      <vt:lpstr>Minor Prophets In Our Study</vt:lpstr>
      <vt:lpstr>Obadiah Introduction</vt:lpstr>
      <vt:lpstr>Obadiah Introduction</vt:lpstr>
      <vt:lpstr>Obadiah Introduction</vt:lpstr>
      <vt:lpstr>Outline of Obadiah</vt:lpstr>
      <vt:lpstr>Joel Introduction</vt:lpstr>
      <vt:lpstr>Joel Introduction</vt:lpstr>
      <vt:lpstr>Joel Introduction</vt:lpstr>
      <vt:lpstr>Outline of Joel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17</cp:revision>
  <cp:lastPrinted>2021-01-20T22:13:44Z</cp:lastPrinted>
  <dcterms:created xsi:type="dcterms:W3CDTF">2021-01-20T19:04:38Z</dcterms:created>
  <dcterms:modified xsi:type="dcterms:W3CDTF">2021-01-20T22:15:15Z</dcterms:modified>
</cp:coreProperties>
</file>