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8"/>
  </p:handoutMasterIdLst>
  <p:sldIdLst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E1D81-DE12-42E2-AE7B-8439C4697D21}" v="423" dt="2020-12-13T13:01:50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B094071-7F7F-4CA4-A5C4-36AC580AE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D0E12D-971E-411E-9F9F-03D78D57C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2"/>
            <a:ext cx="9451649" cy="31159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The Background (7:1)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The Vision (7:2-8)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Introduction of the Four Beasts (7:2-3)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Description of the Four Beasts (7:4-8)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Verse 4 = Babylon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Verse 5 = </a:t>
            </a:r>
            <a:r>
              <a:rPr lang="en-US" sz="2600" dirty="0" err="1"/>
              <a:t>Medo</a:t>
            </a:r>
            <a:r>
              <a:rPr lang="en-US" sz="2600" dirty="0"/>
              <a:t>-Persian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Verse 6 = Greek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Verse 7 = Rome</a:t>
            </a:r>
          </a:p>
        </p:txBody>
      </p:sp>
    </p:spTree>
    <p:extLst>
      <p:ext uri="{BB962C8B-B14F-4D97-AF65-F5344CB8AC3E}">
        <p14:creationId xmlns:p14="http://schemas.microsoft.com/office/powerpoint/2010/main" val="208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The Background (7:1)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Vision (7:2-8)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Introduction of the Four Beasts (7:2-3)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Description of the Four Beasts (7:4-8)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 Heavenly Scene (7:9-14)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The Ancient of Days Reigns (7:9-12) </a:t>
            </a:r>
            <a:r>
              <a:rPr lang="en-US" sz="2600" dirty="0"/>
              <a:t>– A Scene of Judgment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The Son of Man Presented (7:13-14) </a:t>
            </a:r>
            <a:r>
              <a:rPr lang="en-US" sz="2600" dirty="0"/>
              <a:t>– The Coronation of Christ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Vision Interpreted (7:15-27)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Daniel’s Distress (7:15-16)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Interpretation of the Four Beasts (7:17-22)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Interpretation of the Fourth Beast (7:23-27)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Daniel’s Reaction (7:28)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815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726AF-719E-4BE7-B34D-D8BF2A8AE49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132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2020-11-03T15:27:22Z</dcterms:created>
  <dcterms:modified xsi:type="dcterms:W3CDTF">2020-12-13T13:41:54Z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