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75" r:id="rId4"/>
    <p:sldId id="283" r:id="rId5"/>
    <p:sldId id="282" r:id="rId6"/>
    <p:sldId id="284" r:id="rId7"/>
    <p:sldId id="285" r:id="rId8"/>
  </p:sldIdLst>
  <p:sldSz cx="12192000" cy="6858000"/>
  <p:notesSz cx="6858000" cy="9144000"/>
  <p:embeddedFontLst>
    <p:embeddedFont>
      <p:font typeface="AweSomE JouRneY" panose="020B0604020202020204"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1" autoAdjust="0"/>
    <p:restoredTop sz="94660"/>
  </p:normalViewPr>
  <p:slideViewPr>
    <p:cSldViewPr snapToGrid="0">
      <p:cViewPr varScale="1">
        <p:scale>
          <a:sx n="72" d="100"/>
          <a:sy n="72" d="100"/>
        </p:scale>
        <p:origin x="76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5779-3E48-4044-8A98-CE499888C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6FEACB-E5D2-41D4-AD59-3DFBEFD65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B2D6E0-913E-464C-A056-0F047E843DAE}"/>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5" name="Footer Placeholder 4">
            <a:extLst>
              <a:ext uri="{FF2B5EF4-FFF2-40B4-BE49-F238E27FC236}">
                <a16:creationId xmlns:a16="http://schemas.microsoft.com/office/drawing/2014/main" id="{E38627FD-66E0-4C23-91B5-62D522702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1D326-8A36-4CCB-B80A-E2093603C0EB}"/>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388294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FB65-D163-4939-B643-7A804A8448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D615E-E1E2-44B4-8E6B-DC812526B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D6893-663A-4AA8-8031-FE0FB8539718}"/>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5" name="Footer Placeholder 4">
            <a:extLst>
              <a:ext uri="{FF2B5EF4-FFF2-40B4-BE49-F238E27FC236}">
                <a16:creationId xmlns:a16="http://schemas.microsoft.com/office/drawing/2014/main" id="{A281BE4B-9F7A-42BD-9F0A-3F4698AED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CB00D-6D30-43B4-9F0D-7671BA7A448E}"/>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129539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DF4F6-703C-4830-9718-B4BAA01FA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637F4-0ED7-425D-995A-FC9D33B5D7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E2900-C6EE-4CBB-8A9A-38F4E443DF56}"/>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5" name="Footer Placeholder 4">
            <a:extLst>
              <a:ext uri="{FF2B5EF4-FFF2-40B4-BE49-F238E27FC236}">
                <a16:creationId xmlns:a16="http://schemas.microsoft.com/office/drawing/2014/main" id="{42B8594F-F161-4BEA-93D4-62160A832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E6191-953F-4C2D-A244-7AEAD11B4013}"/>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22310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7D4B-8DDF-4DF9-976F-7475A8303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C7EFB-19B1-4E8B-A76A-1702F9E2A6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6743F-7E96-43A1-8DD2-3BEE9CCC5E11}"/>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5" name="Footer Placeholder 4">
            <a:extLst>
              <a:ext uri="{FF2B5EF4-FFF2-40B4-BE49-F238E27FC236}">
                <a16:creationId xmlns:a16="http://schemas.microsoft.com/office/drawing/2014/main" id="{0B0F26D5-66B3-4575-9549-EBE5D926D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C58E4-FA31-4CFD-AEB1-0ABE58F18B72}"/>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23858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307A-FF2C-46D7-A405-AB860F395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21436-159F-4A5F-B2CB-B99606D18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9A60B-9F2B-4172-AD1A-0E2BEB0F9EB6}"/>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5" name="Footer Placeholder 4">
            <a:extLst>
              <a:ext uri="{FF2B5EF4-FFF2-40B4-BE49-F238E27FC236}">
                <a16:creationId xmlns:a16="http://schemas.microsoft.com/office/drawing/2014/main" id="{E3395244-0C86-4BB7-BE7C-7E3EFBCDA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7191D-6A03-4C5B-995E-185747C00F29}"/>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126114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E4EA-8792-447B-9C71-12C981F28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A73FB-44DE-4AF8-96DD-9C4621B2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D85BD-B75B-418D-898B-ADD83954F1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9F748B-419F-4878-86E3-69BBEC76E99B}"/>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6" name="Footer Placeholder 5">
            <a:extLst>
              <a:ext uri="{FF2B5EF4-FFF2-40B4-BE49-F238E27FC236}">
                <a16:creationId xmlns:a16="http://schemas.microsoft.com/office/drawing/2014/main" id="{0CA69E42-F14B-450B-8245-B13243502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425A-FBB5-4DAA-A1A0-4D79E6634B57}"/>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208345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CBF6-5A61-4080-8F5F-E547F5F4BA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E474D-FDA2-4FE9-BB1F-AFFDDD2B7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00CAC1-7EA1-41FE-8BB4-265A14044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9E856C-634F-4617-B56E-A151D8347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E5E507-4776-4F24-88B6-448055BC0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EDF79A-DF54-4B0B-9379-8FEF828FE982}"/>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8" name="Footer Placeholder 7">
            <a:extLst>
              <a:ext uri="{FF2B5EF4-FFF2-40B4-BE49-F238E27FC236}">
                <a16:creationId xmlns:a16="http://schemas.microsoft.com/office/drawing/2014/main" id="{D21D8D82-3AED-4E3D-AFCE-7CD5977EA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FF2742-52F2-46CC-990C-D330848F30E9}"/>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34756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069E-EC12-428D-8DAB-19458675E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E74AF4-424D-4855-BBC2-B6DDCBFBBF45}"/>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4" name="Footer Placeholder 3">
            <a:extLst>
              <a:ext uri="{FF2B5EF4-FFF2-40B4-BE49-F238E27FC236}">
                <a16:creationId xmlns:a16="http://schemas.microsoft.com/office/drawing/2014/main" id="{9DCD5716-DDE8-4256-83B5-47925C86D6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B3C55-1855-4A7F-ACC5-4124271AD729}"/>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61739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AEE0D-6EC5-4E4B-978F-4E04FD641612}"/>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3" name="Footer Placeholder 2">
            <a:extLst>
              <a:ext uri="{FF2B5EF4-FFF2-40B4-BE49-F238E27FC236}">
                <a16:creationId xmlns:a16="http://schemas.microsoft.com/office/drawing/2014/main" id="{6A60AD51-D9CC-4435-91A2-3FF08E6C24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B9814-D091-4B14-A6DC-58F0225A2B19}"/>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24874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28CB-79DF-4853-8DB1-612ACDD51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3D206-680C-41E0-9E68-6AF1B7985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E65E61-0A3A-4C34-9501-DFC3F0CB6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5D90C-DDAB-46E9-A38C-FB33BA1ACFFB}"/>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6" name="Footer Placeholder 5">
            <a:extLst>
              <a:ext uri="{FF2B5EF4-FFF2-40B4-BE49-F238E27FC236}">
                <a16:creationId xmlns:a16="http://schemas.microsoft.com/office/drawing/2014/main" id="{7CA07877-A6EA-4EF7-90D2-2971D7191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7588B-2E92-4710-9939-0EDF68C488E4}"/>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31691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1635-4C22-45BD-B92D-A75972E5B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63C01-9505-41EF-9911-65BA026AD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3C1B9-A042-4453-961C-CA1EB5494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8FB89-78A0-4153-AD5D-DC2886BF49F8}"/>
              </a:ext>
            </a:extLst>
          </p:cNvPr>
          <p:cNvSpPr>
            <a:spLocks noGrp="1"/>
          </p:cNvSpPr>
          <p:nvPr>
            <p:ph type="dt" sz="half" idx="10"/>
          </p:nvPr>
        </p:nvSpPr>
        <p:spPr/>
        <p:txBody>
          <a:bodyPr/>
          <a:lstStyle/>
          <a:p>
            <a:fld id="{E4ED934A-683C-4ACE-B4BA-1397DA902C2B}" type="datetimeFigureOut">
              <a:rPr lang="en-US" smtClean="0"/>
              <a:t>12/21/2020</a:t>
            </a:fld>
            <a:endParaRPr lang="en-US"/>
          </a:p>
        </p:txBody>
      </p:sp>
      <p:sp>
        <p:nvSpPr>
          <p:cNvPr id="6" name="Footer Placeholder 5">
            <a:extLst>
              <a:ext uri="{FF2B5EF4-FFF2-40B4-BE49-F238E27FC236}">
                <a16:creationId xmlns:a16="http://schemas.microsoft.com/office/drawing/2014/main" id="{0BE9DF0B-7E43-42C5-8A01-F07282279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48149-ABFC-414E-A9BF-B2ED42B1736D}"/>
              </a:ext>
            </a:extLst>
          </p:cNvPr>
          <p:cNvSpPr>
            <a:spLocks noGrp="1"/>
          </p:cNvSpPr>
          <p:nvPr>
            <p:ph type="sldNum" sz="quarter" idx="12"/>
          </p:nvPr>
        </p:nvSpPr>
        <p:spPr/>
        <p:txBody>
          <a:bodyPr/>
          <a:lstStyle/>
          <a:p>
            <a:fld id="{C08856AD-96C9-4D66-837A-EB8D7A053F93}" type="slidenum">
              <a:rPr lang="en-US" smtClean="0"/>
              <a:t>‹#›</a:t>
            </a:fld>
            <a:endParaRPr lang="en-US"/>
          </a:p>
        </p:txBody>
      </p:sp>
    </p:spTree>
    <p:extLst>
      <p:ext uri="{BB962C8B-B14F-4D97-AF65-F5344CB8AC3E}">
        <p14:creationId xmlns:p14="http://schemas.microsoft.com/office/powerpoint/2010/main" val="14801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F6161-E6B0-441D-8D49-A89FDA92AA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CD611F-CBC7-4F77-928F-D9B0485D8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5B167-6993-4A43-ABFD-C61525D23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D934A-683C-4ACE-B4BA-1397DA902C2B}" type="datetimeFigureOut">
              <a:rPr lang="en-US" smtClean="0"/>
              <a:t>12/21/2020</a:t>
            </a:fld>
            <a:endParaRPr lang="en-US"/>
          </a:p>
        </p:txBody>
      </p:sp>
      <p:sp>
        <p:nvSpPr>
          <p:cNvPr id="5" name="Footer Placeholder 4">
            <a:extLst>
              <a:ext uri="{FF2B5EF4-FFF2-40B4-BE49-F238E27FC236}">
                <a16:creationId xmlns:a16="http://schemas.microsoft.com/office/drawing/2014/main" id="{8B9A012E-A2A9-4E91-9831-7C0CEC7DE8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0B0256-0570-4226-BFCA-18C915FD85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856AD-96C9-4D66-837A-EB8D7A053F93}" type="slidenum">
              <a:rPr lang="en-US" smtClean="0"/>
              <a:t>‹#›</a:t>
            </a:fld>
            <a:endParaRPr lang="en-US"/>
          </a:p>
        </p:txBody>
      </p:sp>
    </p:spTree>
    <p:extLst>
      <p:ext uri="{BB962C8B-B14F-4D97-AF65-F5344CB8AC3E}">
        <p14:creationId xmlns:p14="http://schemas.microsoft.com/office/powerpoint/2010/main" val="60173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E566-0F68-41A8-9A6C-5DE5FD35BE6F}"/>
              </a:ext>
            </a:extLst>
          </p:cNvPr>
          <p:cNvSpPr>
            <a:spLocks noGrp="1"/>
          </p:cNvSpPr>
          <p:nvPr>
            <p:ph type="ctrTitle"/>
          </p:nvPr>
        </p:nvSpPr>
        <p:spPr/>
        <p:txBody>
          <a:bodyPr/>
          <a:lstStyle/>
          <a:p>
            <a:r>
              <a:rPr lang="en-US" dirty="0"/>
              <a:t>   </a:t>
            </a:r>
          </a:p>
        </p:txBody>
      </p:sp>
    </p:spTree>
    <p:extLst>
      <p:ext uri="{BB962C8B-B14F-4D97-AF65-F5344CB8AC3E}">
        <p14:creationId xmlns:p14="http://schemas.microsoft.com/office/powerpoint/2010/main" val="30382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C671-E915-473F-B1DD-49C3F2D04BA5}"/>
              </a:ext>
            </a:extLst>
          </p:cNvPr>
          <p:cNvSpPr>
            <a:spLocks noGrp="1"/>
          </p:cNvSpPr>
          <p:nvPr>
            <p:ph type="title"/>
          </p:nvPr>
        </p:nvSpPr>
        <p:spPr>
          <a:xfrm>
            <a:off x="103596" y="82586"/>
            <a:ext cx="11912029" cy="1325563"/>
          </a:xfrm>
        </p:spPr>
        <p:txBody>
          <a:bodyPr>
            <a:normAutofit fontScale="90000"/>
          </a:bodyPr>
          <a:lstStyle/>
          <a:p>
            <a:pPr algn="ctr"/>
            <a:r>
              <a:rPr lang="en-US" sz="6600" dirty="0">
                <a:solidFill>
                  <a:srgbClr val="FF0000"/>
                </a:solidFill>
                <a:effectLst>
                  <a:outerShdw blurRad="38100" dist="38100" dir="2700000" algn="tl">
                    <a:srgbClr val="000000">
                      <a:alpha val="43137"/>
                    </a:srgbClr>
                  </a:outerShdw>
                </a:effectLst>
                <a:latin typeface="AweSomE JouRneY" panose="02000600000000000000" pitchFamily="50" charset="0"/>
              </a:rPr>
              <a:t>Paul’s First Missionary Journey</a:t>
            </a:r>
          </a:p>
        </p:txBody>
      </p:sp>
      <p:sp>
        <p:nvSpPr>
          <p:cNvPr id="3" name="Content Placeholder 2">
            <a:extLst>
              <a:ext uri="{FF2B5EF4-FFF2-40B4-BE49-F238E27FC236}">
                <a16:creationId xmlns:a16="http://schemas.microsoft.com/office/drawing/2014/main" id="{CF927B25-D266-4815-8BF6-37A692D5EE0F}"/>
              </a:ext>
            </a:extLst>
          </p:cNvPr>
          <p:cNvSpPr>
            <a:spLocks noGrp="1"/>
          </p:cNvSpPr>
          <p:nvPr>
            <p:ph idx="1"/>
          </p:nvPr>
        </p:nvSpPr>
        <p:spPr>
          <a:xfrm>
            <a:off x="103597" y="1304818"/>
            <a:ext cx="11912030" cy="5429891"/>
          </a:xfrm>
        </p:spPr>
        <p:txBody>
          <a:bodyPr>
            <a:normAutofit lnSpcReduction="10000"/>
          </a:bodyPr>
          <a:lstStyle/>
          <a:p>
            <a:pPr marL="0" indent="0">
              <a:buNone/>
            </a:pPr>
            <a:r>
              <a:rPr lang="en-US" sz="4000" dirty="0"/>
              <a:t>Separated for the work (13:1-3)</a:t>
            </a:r>
          </a:p>
          <a:p>
            <a:pPr marL="0" indent="0">
              <a:buNone/>
            </a:pPr>
            <a:r>
              <a:rPr lang="en-US" sz="4000" dirty="0"/>
              <a:t>Now there were at Antioch, in the church that was there, prophets and teachers: Barnabas, and Simeon who was called Niger, and Lucius of Cyrene, and Manaen who had been brought up with Herod the tetrarch, and Saul. While they were ministering to the Lord and fasting, the Holy Spirit said, "Set apart for Me Barnabas and Saul for the work to which I have called them." Then, when they had fasted and prayed and laid their hands on them, they sent them away.</a:t>
            </a:r>
          </a:p>
        </p:txBody>
      </p:sp>
    </p:spTree>
    <p:extLst>
      <p:ext uri="{BB962C8B-B14F-4D97-AF65-F5344CB8AC3E}">
        <p14:creationId xmlns:p14="http://schemas.microsoft.com/office/powerpoint/2010/main" val="420873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C671-E915-473F-B1DD-49C3F2D04BA5}"/>
              </a:ext>
            </a:extLst>
          </p:cNvPr>
          <p:cNvSpPr>
            <a:spLocks noGrp="1"/>
          </p:cNvSpPr>
          <p:nvPr>
            <p:ph type="title"/>
          </p:nvPr>
        </p:nvSpPr>
        <p:spPr>
          <a:xfrm>
            <a:off x="103596" y="82586"/>
            <a:ext cx="11912029" cy="1325563"/>
          </a:xfrm>
        </p:spPr>
        <p:txBody>
          <a:bodyPr>
            <a:normAutofit fontScale="90000"/>
          </a:bodyPr>
          <a:lstStyle/>
          <a:p>
            <a:pPr algn="ctr"/>
            <a:r>
              <a:rPr lang="en-US" sz="6600" dirty="0">
                <a:solidFill>
                  <a:srgbClr val="FF0000"/>
                </a:solidFill>
                <a:effectLst>
                  <a:outerShdw blurRad="38100" dist="38100" dir="2700000" algn="tl">
                    <a:srgbClr val="000000">
                      <a:alpha val="43137"/>
                    </a:srgbClr>
                  </a:outerShdw>
                </a:effectLst>
                <a:latin typeface="AweSomE JouRneY" panose="02000600000000000000" pitchFamily="50" charset="0"/>
              </a:rPr>
              <a:t>Paul’s First Missionary Journey</a:t>
            </a:r>
          </a:p>
        </p:txBody>
      </p:sp>
      <p:sp>
        <p:nvSpPr>
          <p:cNvPr id="3" name="Content Placeholder 2">
            <a:extLst>
              <a:ext uri="{FF2B5EF4-FFF2-40B4-BE49-F238E27FC236}">
                <a16:creationId xmlns:a16="http://schemas.microsoft.com/office/drawing/2014/main" id="{CF927B25-D266-4815-8BF6-37A692D5EE0F}"/>
              </a:ext>
            </a:extLst>
          </p:cNvPr>
          <p:cNvSpPr>
            <a:spLocks noGrp="1"/>
          </p:cNvSpPr>
          <p:nvPr>
            <p:ph idx="1"/>
          </p:nvPr>
        </p:nvSpPr>
        <p:spPr>
          <a:xfrm>
            <a:off x="103597" y="1304818"/>
            <a:ext cx="11912030" cy="5429891"/>
          </a:xfrm>
        </p:spPr>
        <p:txBody>
          <a:bodyPr>
            <a:normAutofit/>
          </a:bodyPr>
          <a:lstStyle/>
          <a:p>
            <a:pPr marL="0" indent="0">
              <a:buNone/>
            </a:pPr>
            <a:r>
              <a:rPr lang="en-US" sz="4000" dirty="0"/>
              <a:t>Events on the Island of Cyprus (13:4-12)</a:t>
            </a:r>
          </a:p>
          <a:p>
            <a:r>
              <a:rPr lang="en-US" sz="3200" dirty="0"/>
              <a:t>Sailed to Cyprus</a:t>
            </a:r>
          </a:p>
          <a:p>
            <a:r>
              <a:rPr lang="en-US" sz="3200" dirty="0"/>
              <a:t>Began preaching to Jews</a:t>
            </a:r>
          </a:p>
          <a:p>
            <a:r>
              <a:rPr lang="en-US" sz="3200" dirty="0"/>
              <a:t>Bar-Jesus/</a:t>
            </a:r>
            <a:r>
              <a:rPr lang="en-US" sz="3200" dirty="0" err="1"/>
              <a:t>Elymas</a:t>
            </a:r>
            <a:endParaRPr lang="en-US" sz="3200" dirty="0"/>
          </a:p>
          <a:p>
            <a:pPr marL="0" indent="0">
              <a:buNone/>
            </a:pPr>
            <a:endParaRPr lang="en-US" sz="3200" dirty="0"/>
          </a:p>
        </p:txBody>
      </p:sp>
      <p:pic>
        <p:nvPicPr>
          <p:cNvPr id="4" name="Picture 3">
            <a:extLst>
              <a:ext uri="{FF2B5EF4-FFF2-40B4-BE49-F238E27FC236}">
                <a16:creationId xmlns:a16="http://schemas.microsoft.com/office/drawing/2014/main" id="{8125A733-03D3-426D-B21E-DFA9323914EF}"/>
              </a:ext>
            </a:extLst>
          </p:cNvPr>
          <p:cNvPicPr>
            <a:picLocks noChangeAspect="1"/>
          </p:cNvPicPr>
          <p:nvPr/>
        </p:nvPicPr>
        <p:blipFill>
          <a:blip r:embed="rId3"/>
          <a:stretch>
            <a:fillRect/>
          </a:stretch>
        </p:blipFill>
        <p:spPr>
          <a:xfrm>
            <a:off x="5006479" y="1866313"/>
            <a:ext cx="7009146" cy="4948457"/>
          </a:xfrm>
          <a:prstGeom prst="rect">
            <a:avLst/>
          </a:prstGeom>
        </p:spPr>
      </p:pic>
    </p:spTree>
    <p:extLst>
      <p:ext uri="{BB962C8B-B14F-4D97-AF65-F5344CB8AC3E}">
        <p14:creationId xmlns:p14="http://schemas.microsoft.com/office/powerpoint/2010/main" val="4019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C671-E915-473F-B1DD-49C3F2D04BA5}"/>
              </a:ext>
            </a:extLst>
          </p:cNvPr>
          <p:cNvSpPr>
            <a:spLocks noGrp="1"/>
          </p:cNvSpPr>
          <p:nvPr>
            <p:ph type="title"/>
          </p:nvPr>
        </p:nvSpPr>
        <p:spPr>
          <a:xfrm>
            <a:off x="103596" y="82586"/>
            <a:ext cx="11912029" cy="1325563"/>
          </a:xfrm>
        </p:spPr>
        <p:txBody>
          <a:bodyPr>
            <a:normAutofit fontScale="90000"/>
          </a:bodyPr>
          <a:lstStyle/>
          <a:p>
            <a:pPr algn="ctr"/>
            <a:r>
              <a:rPr lang="en-US" sz="6600" dirty="0">
                <a:solidFill>
                  <a:srgbClr val="FF0000"/>
                </a:solidFill>
                <a:effectLst>
                  <a:outerShdw blurRad="38100" dist="38100" dir="2700000" algn="tl">
                    <a:srgbClr val="000000">
                      <a:alpha val="43137"/>
                    </a:srgbClr>
                  </a:outerShdw>
                </a:effectLst>
                <a:latin typeface="AweSomE JouRneY" panose="02000600000000000000" pitchFamily="50" charset="0"/>
              </a:rPr>
              <a:t>Paul’s First Missionary Journey</a:t>
            </a:r>
          </a:p>
        </p:txBody>
      </p:sp>
      <p:sp>
        <p:nvSpPr>
          <p:cNvPr id="3" name="Content Placeholder 2">
            <a:extLst>
              <a:ext uri="{FF2B5EF4-FFF2-40B4-BE49-F238E27FC236}">
                <a16:creationId xmlns:a16="http://schemas.microsoft.com/office/drawing/2014/main" id="{CF927B25-D266-4815-8BF6-37A692D5EE0F}"/>
              </a:ext>
            </a:extLst>
          </p:cNvPr>
          <p:cNvSpPr>
            <a:spLocks noGrp="1"/>
          </p:cNvSpPr>
          <p:nvPr>
            <p:ph idx="1"/>
          </p:nvPr>
        </p:nvSpPr>
        <p:spPr>
          <a:xfrm>
            <a:off x="103597" y="1304818"/>
            <a:ext cx="11912030" cy="5429891"/>
          </a:xfrm>
        </p:spPr>
        <p:txBody>
          <a:bodyPr>
            <a:normAutofit/>
          </a:bodyPr>
          <a:lstStyle/>
          <a:p>
            <a:pPr marL="0" indent="0">
              <a:buNone/>
            </a:pPr>
            <a:r>
              <a:rPr lang="en-US" sz="4000" dirty="0"/>
              <a:t>Events at Antioch of Pisidia (13:13-52)</a:t>
            </a:r>
          </a:p>
          <a:p>
            <a:r>
              <a:rPr lang="en-US" sz="3200" dirty="0"/>
              <a:t>Travel to Antioch</a:t>
            </a:r>
          </a:p>
          <a:p>
            <a:r>
              <a:rPr lang="en-US" sz="3200" dirty="0"/>
              <a:t>Paul’s Sermon</a:t>
            </a:r>
          </a:p>
          <a:p>
            <a:r>
              <a:rPr lang="en-US" sz="3200" dirty="0"/>
              <a:t>The people received it</a:t>
            </a:r>
          </a:p>
          <a:p>
            <a:r>
              <a:rPr lang="en-US" sz="3200" dirty="0"/>
              <a:t>The leaders opposed it</a:t>
            </a:r>
          </a:p>
        </p:txBody>
      </p:sp>
      <p:pic>
        <p:nvPicPr>
          <p:cNvPr id="5" name="Picture 4">
            <a:extLst>
              <a:ext uri="{FF2B5EF4-FFF2-40B4-BE49-F238E27FC236}">
                <a16:creationId xmlns:a16="http://schemas.microsoft.com/office/drawing/2014/main" id="{30D975DB-C6E3-4152-AB68-4FB582E3CAD4}"/>
              </a:ext>
            </a:extLst>
          </p:cNvPr>
          <p:cNvPicPr>
            <a:picLocks noChangeAspect="1"/>
          </p:cNvPicPr>
          <p:nvPr/>
        </p:nvPicPr>
        <p:blipFill>
          <a:blip r:embed="rId3"/>
          <a:stretch>
            <a:fillRect/>
          </a:stretch>
        </p:blipFill>
        <p:spPr>
          <a:xfrm>
            <a:off x="5006479" y="1866313"/>
            <a:ext cx="7009146" cy="4948457"/>
          </a:xfrm>
          <a:prstGeom prst="rect">
            <a:avLst/>
          </a:prstGeom>
        </p:spPr>
      </p:pic>
    </p:spTree>
    <p:extLst>
      <p:ext uri="{BB962C8B-B14F-4D97-AF65-F5344CB8AC3E}">
        <p14:creationId xmlns:p14="http://schemas.microsoft.com/office/powerpoint/2010/main" val="294308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C671-E915-473F-B1DD-49C3F2D04BA5}"/>
              </a:ext>
            </a:extLst>
          </p:cNvPr>
          <p:cNvSpPr>
            <a:spLocks noGrp="1"/>
          </p:cNvSpPr>
          <p:nvPr>
            <p:ph type="title"/>
          </p:nvPr>
        </p:nvSpPr>
        <p:spPr>
          <a:xfrm>
            <a:off x="103596" y="82586"/>
            <a:ext cx="11912029" cy="1325563"/>
          </a:xfrm>
        </p:spPr>
        <p:txBody>
          <a:bodyPr>
            <a:normAutofit fontScale="90000"/>
          </a:bodyPr>
          <a:lstStyle/>
          <a:p>
            <a:pPr algn="ctr"/>
            <a:r>
              <a:rPr lang="en-US" sz="6600" dirty="0">
                <a:solidFill>
                  <a:srgbClr val="FF0000"/>
                </a:solidFill>
                <a:effectLst>
                  <a:outerShdw blurRad="38100" dist="38100" dir="2700000" algn="tl">
                    <a:srgbClr val="000000">
                      <a:alpha val="43137"/>
                    </a:srgbClr>
                  </a:outerShdw>
                </a:effectLst>
                <a:latin typeface="AweSomE JouRneY" panose="02000600000000000000" pitchFamily="50" charset="0"/>
              </a:rPr>
              <a:t>Paul’s First Missionary Journey</a:t>
            </a:r>
          </a:p>
        </p:txBody>
      </p:sp>
      <p:sp>
        <p:nvSpPr>
          <p:cNvPr id="3" name="Content Placeholder 2">
            <a:extLst>
              <a:ext uri="{FF2B5EF4-FFF2-40B4-BE49-F238E27FC236}">
                <a16:creationId xmlns:a16="http://schemas.microsoft.com/office/drawing/2014/main" id="{CF927B25-D266-4815-8BF6-37A692D5EE0F}"/>
              </a:ext>
            </a:extLst>
          </p:cNvPr>
          <p:cNvSpPr>
            <a:spLocks noGrp="1"/>
          </p:cNvSpPr>
          <p:nvPr>
            <p:ph idx="1"/>
          </p:nvPr>
        </p:nvSpPr>
        <p:spPr>
          <a:xfrm>
            <a:off x="103597" y="1304818"/>
            <a:ext cx="11912030" cy="5429891"/>
          </a:xfrm>
        </p:spPr>
        <p:txBody>
          <a:bodyPr>
            <a:normAutofit/>
          </a:bodyPr>
          <a:lstStyle/>
          <a:p>
            <a:pPr marL="0" indent="0">
              <a:buNone/>
            </a:pPr>
            <a:r>
              <a:rPr lang="en-US" sz="4000" dirty="0"/>
              <a:t>Events at Iconium (14:1-7)</a:t>
            </a:r>
          </a:p>
          <a:p>
            <a:r>
              <a:rPr lang="en-US" sz="3200" dirty="0"/>
              <a:t>Taught in the synagogue</a:t>
            </a:r>
          </a:p>
          <a:p>
            <a:r>
              <a:rPr lang="en-US" sz="3200" dirty="0"/>
              <a:t>“Large number of people”</a:t>
            </a:r>
          </a:p>
          <a:p>
            <a:r>
              <a:rPr lang="en-US" sz="3200" dirty="0"/>
              <a:t>Divided city</a:t>
            </a:r>
          </a:p>
        </p:txBody>
      </p:sp>
      <p:pic>
        <p:nvPicPr>
          <p:cNvPr id="4" name="Picture 3">
            <a:extLst>
              <a:ext uri="{FF2B5EF4-FFF2-40B4-BE49-F238E27FC236}">
                <a16:creationId xmlns:a16="http://schemas.microsoft.com/office/drawing/2014/main" id="{BF5BAF27-7B32-4B85-9058-6E98403C9BD4}"/>
              </a:ext>
            </a:extLst>
          </p:cNvPr>
          <p:cNvPicPr>
            <a:picLocks noChangeAspect="1"/>
          </p:cNvPicPr>
          <p:nvPr/>
        </p:nvPicPr>
        <p:blipFill>
          <a:blip r:embed="rId3"/>
          <a:stretch>
            <a:fillRect/>
          </a:stretch>
        </p:blipFill>
        <p:spPr>
          <a:xfrm>
            <a:off x="5006479" y="1866313"/>
            <a:ext cx="7009146" cy="4948457"/>
          </a:xfrm>
          <a:prstGeom prst="rect">
            <a:avLst/>
          </a:prstGeom>
        </p:spPr>
      </p:pic>
    </p:spTree>
    <p:extLst>
      <p:ext uri="{BB962C8B-B14F-4D97-AF65-F5344CB8AC3E}">
        <p14:creationId xmlns:p14="http://schemas.microsoft.com/office/powerpoint/2010/main" val="13049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C671-E915-473F-B1DD-49C3F2D04BA5}"/>
              </a:ext>
            </a:extLst>
          </p:cNvPr>
          <p:cNvSpPr>
            <a:spLocks noGrp="1"/>
          </p:cNvSpPr>
          <p:nvPr>
            <p:ph type="title"/>
          </p:nvPr>
        </p:nvSpPr>
        <p:spPr>
          <a:xfrm>
            <a:off x="103596" y="82586"/>
            <a:ext cx="11912029" cy="1325563"/>
          </a:xfrm>
        </p:spPr>
        <p:txBody>
          <a:bodyPr>
            <a:normAutofit fontScale="90000"/>
          </a:bodyPr>
          <a:lstStyle/>
          <a:p>
            <a:pPr algn="ctr"/>
            <a:r>
              <a:rPr lang="en-US" sz="6600" dirty="0">
                <a:solidFill>
                  <a:srgbClr val="FF0000"/>
                </a:solidFill>
                <a:effectLst>
                  <a:outerShdw blurRad="38100" dist="38100" dir="2700000" algn="tl">
                    <a:srgbClr val="000000">
                      <a:alpha val="43137"/>
                    </a:srgbClr>
                  </a:outerShdw>
                </a:effectLst>
                <a:latin typeface="AweSomE JouRneY" panose="02000600000000000000" pitchFamily="50" charset="0"/>
              </a:rPr>
              <a:t>Paul’s First Missionary Journey</a:t>
            </a:r>
          </a:p>
        </p:txBody>
      </p:sp>
      <p:sp>
        <p:nvSpPr>
          <p:cNvPr id="3" name="Content Placeholder 2">
            <a:extLst>
              <a:ext uri="{FF2B5EF4-FFF2-40B4-BE49-F238E27FC236}">
                <a16:creationId xmlns:a16="http://schemas.microsoft.com/office/drawing/2014/main" id="{CF927B25-D266-4815-8BF6-37A692D5EE0F}"/>
              </a:ext>
            </a:extLst>
          </p:cNvPr>
          <p:cNvSpPr>
            <a:spLocks noGrp="1"/>
          </p:cNvSpPr>
          <p:nvPr>
            <p:ph idx="1"/>
          </p:nvPr>
        </p:nvSpPr>
        <p:spPr>
          <a:xfrm>
            <a:off x="103597" y="1304818"/>
            <a:ext cx="11912030" cy="5429891"/>
          </a:xfrm>
        </p:spPr>
        <p:txBody>
          <a:bodyPr>
            <a:normAutofit/>
          </a:bodyPr>
          <a:lstStyle/>
          <a:p>
            <a:pPr marL="0" indent="0">
              <a:buNone/>
            </a:pPr>
            <a:r>
              <a:rPr lang="en-US" sz="4000" dirty="0"/>
              <a:t>Events at Lystra (14:8-20)</a:t>
            </a:r>
          </a:p>
          <a:p>
            <a:r>
              <a:rPr lang="en-US" sz="3200" dirty="0"/>
              <a:t>Miracle </a:t>
            </a:r>
          </a:p>
          <a:p>
            <a:r>
              <a:rPr lang="en-US" sz="3200" dirty="0"/>
              <a:t>People called them gods</a:t>
            </a:r>
          </a:p>
          <a:p>
            <a:r>
              <a:rPr lang="en-US" sz="3200" dirty="0"/>
              <a:t>Interference from Jews</a:t>
            </a:r>
          </a:p>
        </p:txBody>
      </p:sp>
      <p:pic>
        <p:nvPicPr>
          <p:cNvPr id="4" name="Picture 3">
            <a:extLst>
              <a:ext uri="{FF2B5EF4-FFF2-40B4-BE49-F238E27FC236}">
                <a16:creationId xmlns:a16="http://schemas.microsoft.com/office/drawing/2014/main" id="{2D8E975C-1732-4F34-84E8-901B12E7BBBD}"/>
              </a:ext>
            </a:extLst>
          </p:cNvPr>
          <p:cNvPicPr>
            <a:picLocks noChangeAspect="1"/>
          </p:cNvPicPr>
          <p:nvPr/>
        </p:nvPicPr>
        <p:blipFill>
          <a:blip r:embed="rId3"/>
          <a:stretch>
            <a:fillRect/>
          </a:stretch>
        </p:blipFill>
        <p:spPr>
          <a:xfrm>
            <a:off x="5006479" y="1866313"/>
            <a:ext cx="7009146" cy="4948457"/>
          </a:xfrm>
          <a:prstGeom prst="rect">
            <a:avLst/>
          </a:prstGeom>
        </p:spPr>
      </p:pic>
    </p:spTree>
    <p:extLst>
      <p:ext uri="{BB962C8B-B14F-4D97-AF65-F5344CB8AC3E}">
        <p14:creationId xmlns:p14="http://schemas.microsoft.com/office/powerpoint/2010/main" val="14452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C671-E915-473F-B1DD-49C3F2D04BA5}"/>
              </a:ext>
            </a:extLst>
          </p:cNvPr>
          <p:cNvSpPr>
            <a:spLocks noGrp="1"/>
          </p:cNvSpPr>
          <p:nvPr>
            <p:ph type="title"/>
          </p:nvPr>
        </p:nvSpPr>
        <p:spPr>
          <a:xfrm>
            <a:off x="103596" y="82586"/>
            <a:ext cx="11912029" cy="1325563"/>
          </a:xfrm>
        </p:spPr>
        <p:txBody>
          <a:bodyPr>
            <a:normAutofit fontScale="90000"/>
          </a:bodyPr>
          <a:lstStyle/>
          <a:p>
            <a:pPr algn="ctr"/>
            <a:r>
              <a:rPr lang="en-US" sz="6600" dirty="0">
                <a:solidFill>
                  <a:srgbClr val="FF0000"/>
                </a:solidFill>
                <a:effectLst>
                  <a:outerShdw blurRad="38100" dist="38100" dir="2700000" algn="tl">
                    <a:srgbClr val="000000">
                      <a:alpha val="43137"/>
                    </a:srgbClr>
                  </a:outerShdw>
                </a:effectLst>
                <a:latin typeface="AweSomE JouRneY" panose="02000600000000000000" pitchFamily="50" charset="0"/>
              </a:rPr>
              <a:t>Paul’s First Missionary Journey</a:t>
            </a:r>
          </a:p>
        </p:txBody>
      </p:sp>
      <p:sp>
        <p:nvSpPr>
          <p:cNvPr id="3" name="Content Placeholder 2">
            <a:extLst>
              <a:ext uri="{FF2B5EF4-FFF2-40B4-BE49-F238E27FC236}">
                <a16:creationId xmlns:a16="http://schemas.microsoft.com/office/drawing/2014/main" id="{CF927B25-D266-4815-8BF6-37A692D5EE0F}"/>
              </a:ext>
            </a:extLst>
          </p:cNvPr>
          <p:cNvSpPr>
            <a:spLocks noGrp="1"/>
          </p:cNvSpPr>
          <p:nvPr>
            <p:ph idx="1"/>
          </p:nvPr>
        </p:nvSpPr>
        <p:spPr>
          <a:xfrm>
            <a:off x="103597" y="1304818"/>
            <a:ext cx="11912030" cy="5429891"/>
          </a:xfrm>
        </p:spPr>
        <p:txBody>
          <a:bodyPr>
            <a:normAutofit/>
          </a:bodyPr>
          <a:lstStyle/>
          <a:p>
            <a:pPr marL="0" indent="0">
              <a:buNone/>
            </a:pPr>
            <a:r>
              <a:rPr lang="en-US" sz="4000" dirty="0" err="1"/>
              <a:t>Derbe</a:t>
            </a:r>
            <a:r>
              <a:rPr lang="en-US" sz="4000" dirty="0"/>
              <a:t> and the Return (14:8-20)</a:t>
            </a:r>
          </a:p>
          <a:p>
            <a:r>
              <a:rPr lang="en-US" sz="3200" dirty="0"/>
              <a:t>Made many disciples</a:t>
            </a:r>
          </a:p>
          <a:p>
            <a:r>
              <a:rPr lang="en-US" sz="3200" dirty="0"/>
              <a:t>Returned to other cities</a:t>
            </a:r>
          </a:p>
          <a:p>
            <a:r>
              <a:rPr lang="en-US" sz="3200" dirty="0"/>
              <a:t>Encouraged the disciples</a:t>
            </a:r>
          </a:p>
          <a:p>
            <a:r>
              <a:rPr lang="en-US" sz="3200" dirty="0"/>
              <a:t>Preached as they returned</a:t>
            </a:r>
          </a:p>
          <a:p>
            <a:r>
              <a:rPr lang="en-US" sz="3200" dirty="0"/>
              <a:t>Recounted the events</a:t>
            </a:r>
          </a:p>
        </p:txBody>
      </p:sp>
      <p:pic>
        <p:nvPicPr>
          <p:cNvPr id="4" name="Picture 3">
            <a:extLst>
              <a:ext uri="{FF2B5EF4-FFF2-40B4-BE49-F238E27FC236}">
                <a16:creationId xmlns:a16="http://schemas.microsoft.com/office/drawing/2014/main" id="{02DAA45F-C270-47C0-BE10-E871D7F9FDBA}"/>
              </a:ext>
            </a:extLst>
          </p:cNvPr>
          <p:cNvPicPr>
            <a:picLocks noChangeAspect="1"/>
          </p:cNvPicPr>
          <p:nvPr/>
        </p:nvPicPr>
        <p:blipFill>
          <a:blip r:embed="rId3"/>
          <a:stretch>
            <a:fillRect/>
          </a:stretch>
        </p:blipFill>
        <p:spPr>
          <a:xfrm>
            <a:off x="5006479" y="1866313"/>
            <a:ext cx="7009146" cy="4948457"/>
          </a:xfrm>
          <a:prstGeom prst="rect">
            <a:avLst/>
          </a:prstGeom>
        </p:spPr>
      </p:pic>
    </p:spTree>
    <p:extLst>
      <p:ext uri="{BB962C8B-B14F-4D97-AF65-F5344CB8AC3E}">
        <p14:creationId xmlns:p14="http://schemas.microsoft.com/office/powerpoint/2010/main" val="386511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227</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AweSomE JouRneY</vt:lpstr>
      <vt:lpstr>Arial</vt:lpstr>
      <vt:lpstr>Calibri Light</vt:lpstr>
      <vt:lpstr>Calibri</vt:lpstr>
      <vt:lpstr>Office Theme</vt:lpstr>
      <vt:lpstr>   </vt:lpstr>
      <vt:lpstr>Paul’s First Missionary Journey</vt:lpstr>
      <vt:lpstr>Paul’s First Missionary Journey</vt:lpstr>
      <vt:lpstr>Paul’s First Missionary Journey</vt:lpstr>
      <vt:lpstr>Paul’s First Missionary Journey</vt:lpstr>
      <vt:lpstr>Paul’s First Missionary Journey</vt:lpstr>
      <vt:lpstr>Paul’s First Missionary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Josh Blackmer</dc:creator>
  <cp:lastModifiedBy>Cindy Nelson</cp:lastModifiedBy>
  <cp:revision>94</cp:revision>
  <cp:lastPrinted>2020-12-16T22:10:14Z</cp:lastPrinted>
  <dcterms:created xsi:type="dcterms:W3CDTF">2020-11-10T15:20:33Z</dcterms:created>
  <dcterms:modified xsi:type="dcterms:W3CDTF">2020-12-21T15:23:51Z</dcterms:modified>
</cp:coreProperties>
</file>