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9" r:id="rId4"/>
    <p:sldId id="270" r:id="rId5"/>
    <p:sldId id="271" r:id="rId6"/>
    <p:sldId id="272" r:id="rId7"/>
    <p:sldId id="259" r:id="rId8"/>
    <p:sldId id="260" r:id="rId9"/>
    <p:sldId id="273" r:id="rId10"/>
    <p:sldId id="27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41" autoAdjust="0"/>
    <p:restoredTop sz="94660"/>
  </p:normalViewPr>
  <p:slideViewPr>
    <p:cSldViewPr snapToGrid="0">
      <p:cViewPr varScale="1">
        <p:scale>
          <a:sx n="72" d="100"/>
          <a:sy n="72" d="100"/>
        </p:scale>
        <p:origin x="768" y="84"/>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35779-3E48-4044-8A98-CE499888C99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36FEACB-E5D2-41D4-AD59-3DFBEFD65D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7B2D6E0-913E-464C-A056-0F047E843DAE}"/>
              </a:ext>
            </a:extLst>
          </p:cNvPr>
          <p:cNvSpPr>
            <a:spLocks noGrp="1"/>
          </p:cNvSpPr>
          <p:nvPr>
            <p:ph type="dt" sz="half" idx="10"/>
          </p:nvPr>
        </p:nvSpPr>
        <p:spPr/>
        <p:txBody>
          <a:bodyPr/>
          <a:lstStyle/>
          <a:p>
            <a:fld id="{E4ED934A-683C-4ACE-B4BA-1397DA902C2B}" type="datetimeFigureOut">
              <a:rPr lang="en-US" smtClean="0"/>
              <a:t>12/4/2020</a:t>
            </a:fld>
            <a:endParaRPr lang="en-US"/>
          </a:p>
        </p:txBody>
      </p:sp>
      <p:sp>
        <p:nvSpPr>
          <p:cNvPr id="5" name="Footer Placeholder 4">
            <a:extLst>
              <a:ext uri="{FF2B5EF4-FFF2-40B4-BE49-F238E27FC236}">
                <a16:creationId xmlns:a16="http://schemas.microsoft.com/office/drawing/2014/main" id="{E38627FD-66E0-4C23-91B5-62D5227023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21D326-8A36-4CCB-B80A-E2093603C0EB}"/>
              </a:ext>
            </a:extLst>
          </p:cNvPr>
          <p:cNvSpPr>
            <a:spLocks noGrp="1"/>
          </p:cNvSpPr>
          <p:nvPr>
            <p:ph type="sldNum" sz="quarter" idx="12"/>
          </p:nvPr>
        </p:nvSpPr>
        <p:spPr/>
        <p:txBody>
          <a:bodyPr/>
          <a:lstStyle/>
          <a:p>
            <a:fld id="{C08856AD-96C9-4D66-837A-EB8D7A053F93}" type="slidenum">
              <a:rPr lang="en-US" smtClean="0"/>
              <a:t>‹#›</a:t>
            </a:fld>
            <a:endParaRPr lang="en-US"/>
          </a:p>
        </p:txBody>
      </p:sp>
    </p:spTree>
    <p:extLst>
      <p:ext uri="{BB962C8B-B14F-4D97-AF65-F5344CB8AC3E}">
        <p14:creationId xmlns:p14="http://schemas.microsoft.com/office/powerpoint/2010/main" val="3882947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BFB65-D163-4939-B643-7A804A84480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D2D615E-E1E2-44B4-8E6B-DC812526BB1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CD6893-663A-4AA8-8031-FE0FB8539718}"/>
              </a:ext>
            </a:extLst>
          </p:cNvPr>
          <p:cNvSpPr>
            <a:spLocks noGrp="1"/>
          </p:cNvSpPr>
          <p:nvPr>
            <p:ph type="dt" sz="half" idx="10"/>
          </p:nvPr>
        </p:nvSpPr>
        <p:spPr/>
        <p:txBody>
          <a:bodyPr/>
          <a:lstStyle/>
          <a:p>
            <a:fld id="{E4ED934A-683C-4ACE-B4BA-1397DA902C2B}" type="datetimeFigureOut">
              <a:rPr lang="en-US" smtClean="0"/>
              <a:t>12/4/2020</a:t>
            </a:fld>
            <a:endParaRPr lang="en-US"/>
          </a:p>
        </p:txBody>
      </p:sp>
      <p:sp>
        <p:nvSpPr>
          <p:cNvPr id="5" name="Footer Placeholder 4">
            <a:extLst>
              <a:ext uri="{FF2B5EF4-FFF2-40B4-BE49-F238E27FC236}">
                <a16:creationId xmlns:a16="http://schemas.microsoft.com/office/drawing/2014/main" id="{A281BE4B-9F7A-42BD-9F0A-3F4698AED2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9CB00D-6D30-43B4-9F0D-7671BA7A448E}"/>
              </a:ext>
            </a:extLst>
          </p:cNvPr>
          <p:cNvSpPr>
            <a:spLocks noGrp="1"/>
          </p:cNvSpPr>
          <p:nvPr>
            <p:ph type="sldNum" sz="quarter" idx="12"/>
          </p:nvPr>
        </p:nvSpPr>
        <p:spPr/>
        <p:txBody>
          <a:bodyPr/>
          <a:lstStyle/>
          <a:p>
            <a:fld id="{C08856AD-96C9-4D66-837A-EB8D7A053F93}" type="slidenum">
              <a:rPr lang="en-US" smtClean="0"/>
              <a:t>‹#›</a:t>
            </a:fld>
            <a:endParaRPr lang="en-US"/>
          </a:p>
        </p:txBody>
      </p:sp>
    </p:spTree>
    <p:extLst>
      <p:ext uri="{BB962C8B-B14F-4D97-AF65-F5344CB8AC3E}">
        <p14:creationId xmlns:p14="http://schemas.microsoft.com/office/powerpoint/2010/main" val="12953988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7CDF4F6-703C-4830-9718-B4BAA01FAB9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D7637F4-0ED7-425D-995A-FC9D33B5D7A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0E2900-C6EE-4CBB-8A9A-38F4E443DF56}"/>
              </a:ext>
            </a:extLst>
          </p:cNvPr>
          <p:cNvSpPr>
            <a:spLocks noGrp="1"/>
          </p:cNvSpPr>
          <p:nvPr>
            <p:ph type="dt" sz="half" idx="10"/>
          </p:nvPr>
        </p:nvSpPr>
        <p:spPr/>
        <p:txBody>
          <a:bodyPr/>
          <a:lstStyle/>
          <a:p>
            <a:fld id="{E4ED934A-683C-4ACE-B4BA-1397DA902C2B}" type="datetimeFigureOut">
              <a:rPr lang="en-US" smtClean="0"/>
              <a:t>12/4/2020</a:t>
            </a:fld>
            <a:endParaRPr lang="en-US"/>
          </a:p>
        </p:txBody>
      </p:sp>
      <p:sp>
        <p:nvSpPr>
          <p:cNvPr id="5" name="Footer Placeholder 4">
            <a:extLst>
              <a:ext uri="{FF2B5EF4-FFF2-40B4-BE49-F238E27FC236}">
                <a16:creationId xmlns:a16="http://schemas.microsoft.com/office/drawing/2014/main" id="{42B8594F-F161-4BEA-93D4-62160A832A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5E6191-953F-4C2D-A244-7AEAD11B4013}"/>
              </a:ext>
            </a:extLst>
          </p:cNvPr>
          <p:cNvSpPr>
            <a:spLocks noGrp="1"/>
          </p:cNvSpPr>
          <p:nvPr>
            <p:ph type="sldNum" sz="quarter" idx="12"/>
          </p:nvPr>
        </p:nvSpPr>
        <p:spPr/>
        <p:txBody>
          <a:bodyPr/>
          <a:lstStyle/>
          <a:p>
            <a:fld id="{C08856AD-96C9-4D66-837A-EB8D7A053F93}" type="slidenum">
              <a:rPr lang="en-US" smtClean="0"/>
              <a:t>‹#›</a:t>
            </a:fld>
            <a:endParaRPr lang="en-US"/>
          </a:p>
        </p:txBody>
      </p:sp>
    </p:spTree>
    <p:extLst>
      <p:ext uri="{BB962C8B-B14F-4D97-AF65-F5344CB8AC3E}">
        <p14:creationId xmlns:p14="http://schemas.microsoft.com/office/powerpoint/2010/main" val="2231053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057D4B-8DDF-4DF9-976F-7475A83030E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6AC7EFB-19B1-4E8B-A76A-1702F9E2A6C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36743F-7E96-43A1-8DD2-3BEE9CCC5E11}"/>
              </a:ext>
            </a:extLst>
          </p:cNvPr>
          <p:cNvSpPr>
            <a:spLocks noGrp="1"/>
          </p:cNvSpPr>
          <p:nvPr>
            <p:ph type="dt" sz="half" idx="10"/>
          </p:nvPr>
        </p:nvSpPr>
        <p:spPr/>
        <p:txBody>
          <a:bodyPr/>
          <a:lstStyle/>
          <a:p>
            <a:fld id="{E4ED934A-683C-4ACE-B4BA-1397DA902C2B}" type="datetimeFigureOut">
              <a:rPr lang="en-US" smtClean="0"/>
              <a:t>12/4/2020</a:t>
            </a:fld>
            <a:endParaRPr lang="en-US"/>
          </a:p>
        </p:txBody>
      </p:sp>
      <p:sp>
        <p:nvSpPr>
          <p:cNvPr id="5" name="Footer Placeholder 4">
            <a:extLst>
              <a:ext uri="{FF2B5EF4-FFF2-40B4-BE49-F238E27FC236}">
                <a16:creationId xmlns:a16="http://schemas.microsoft.com/office/drawing/2014/main" id="{0B0F26D5-66B3-4575-9549-EBE5D926DE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8C58E4-FA31-4CFD-AEB1-0ABE58F18B72}"/>
              </a:ext>
            </a:extLst>
          </p:cNvPr>
          <p:cNvSpPr>
            <a:spLocks noGrp="1"/>
          </p:cNvSpPr>
          <p:nvPr>
            <p:ph type="sldNum" sz="quarter" idx="12"/>
          </p:nvPr>
        </p:nvSpPr>
        <p:spPr/>
        <p:txBody>
          <a:bodyPr/>
          <a:lstStyle/>
          <a:p>
            <a:fld id="{C08856AD-96C9-4D66-837A-EB8D7A053F93}" type="slidenum">
              <a:rPr lang="en-US" smtClean="0"/>
              <a:t>‹#›</a:t>
            </a:fld>
            <a:endParaRPr lang="en-US"/>
          </a:p>
        </p:txBody>
      </p:sp>
    </p:spTree>
    <p:extLst>
      <p:ext uri="{BB962C8B-B14F-4D97-AF65-F5344CB8AC3E}">
        <p14:creationId xmlns:p14="http://schemas.microsoft.com/office/powerpoint/2010/main" val="23858689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9307A-FF2C-46D7-A405-AB860F395F6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0721436-159F-4A5F-B2CB-B99606D181B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CA9A60B-9F2B-4172-AD1A-0E2BEB0F9EB6}"/>
              </a:ext>
            </a:extLst>
          </p:cNvPr>
          <p:cNvSpPr>
            <a:spLocks noGrp="1"/>
          </p:cNvSpPr>
          <p:nvPr>
            <p:ph type="dt" sz="half" idx="10"/>
          </p:nvPr>
        </p:nvSpPr>
        <p:spPr/>
        <p:txBody>
          <a:bodyPr/>
          <a:lstStyle/>
          <a:p>
            <a:fld id="{E4ED934A-683C-4ACE-B4BA-1397DA902C2B}" type="datetimeFigureOut">
              <a:rPr lang="en-US" smtClean="0"/>
              <a:t>12/4/2020</a:t>
            </a:fld>
            <a:endParaRPr lang="en-US"/>
          </a:p>
        </p:txBody>
      </p:sp>
      <p:sp>
        <p:nvSpPr>
          <p:cNvPr id="5" name="Footer Placeholder 4">
            <a:extLst>
              <a:ext uri="{FF2B5EF4-FFF2-40B4-BE49-F238E27FC236}">
                <a16:creationId xmlns:a16="http://schemas.microsoft.com/office/drawing/2014/main" id="{E3395244-0C86-4BB7-BE7C-7E3EFBCDA7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17191D-6A03-4C5B-995E-185747C00F29}"/>
              </a:ext>
            </a:extLst>
          </p:cNvPr>
          <p:cNvSpPr>
            <a:spLocks noGrp="1"/>
          </p:cNvSpPr>
          <p:nvPr>
            <p:ph type="sldNum" sz="quarter" idx="12"/>
          </p:nvPr>
        </p:nvSpPr>
        <p:spPr/>
        <p:txBody>
          <a:bodyPr/>
          <a:lstStyle/>
          <a:p>
            <a:fld id="{C08856AD-96C9-4D66-837A-EB8D7A053F93}" type="slidenum">
              <a:rPr lang="en-US" smtClean="0"/>
              <a:t>‹#›</a:t>
            </a:fld>
            <a:endParaRPr lang="en-US"/>
          </a:p>
        </p:txBody>
      </p:sp>
    </p:spTree>
    <p:extLst>
      <p:ext uri="{BB962C8B-B14F-4D97-AF65-F5344CB8AC3E}">
        <p14:creationId xmlns:p14="http://schemas.microsoft.com/office/powerpoint/2010/main" val="1261145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7E4EA-8792-447B-9C71-12C981F2865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16A73FB-44DE-4AF8-96DD-9C4621B2ED1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5BD85BD-B75B-418D-898B-ADD83954F14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99F748B-419F-4878-86E3-69BBEC76E99B}"/>
              </a:ext>
            </a:extLst>
          </p:cNvPr>
          <p:cNvSpPr>
            <a:spLocks noGrp="1"/>
          </p:cNvSpPr>
          <p:nvPr>
            <p:ph type="dt" sz="half" idx="10"/>
          </p:nvPr>
        </p:nvSpPr>
        <p:spPr/>
        <p:txBody>
          <a:bodyPr/>
          <a:lstStyle/>
          <a:p>
            <a:fld id="{E4ED934A-683C-4ACE-B4BA-1397DA902C2B}" type="datetimeFigureOut">
              <a:rPr lang="en-US" smtClean="0"/>
              <a:t>12/4/2020</a:t>
            </a:fld>
            <a:endParaRPr lang="en-US"/>
          </a:p>
        </p:txBody>
      </p:sp>
      <p:sp>
        <p:nvSpPr>
          <p:cNvPr id="6" name="Footer Placeholder 5">
            <a:extLst>
              <a:ext uri="{FF2B5EF4-FFF2-40B4-BE49-F238E27FC236}">
                <a16:creationId xmlns:a16="http://schemas.microsoft.com/office/drawing/2014/main" id="{0CA69E42-F14B-450B-8245-B132435026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7A425A-FBB5-4DAA-A1A0-4D79E6634B57}"/>
              </a:ext>
            </a:extLst>
          </p:cNvPr>
          <p:cNvSpPr>
            <a:spLocks noGrp="1"/>
          </p:cNvSpPr>
          <p:nvPr>
            <p:ph type="sldNum" sz="quarter" idx="12"/>
          </p:nvPr>
        </p:nvSpPr>
        <p:spPr/>
        <p:txBody>
          <a:bodyPr/>
          <a:lstStyle/>
          <a:p>
            <a:fld id="{C08856AD-96C9-4D66-837A-EB8D7A053F93}" type="slidenum">
              <a:rPr lang="en-US" smtClean="0"/>
              <a:t>‹#›</a:t>
            </a:fld>
            <a:endParaRPr lang="en-US"/>
          </a:p>
        </p:txBody>
      </p:sp>
    </p:spTree>
    <p:extLst>
      <p:ext uri="{BB962C8B-B14F-4D97-AF65-F5344CB8AC3E}">
        <p14:creationId xmlns:p14="http://schemas.microsoft.com/office/powerpoint/2010/main" val="20834583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BCBF6-5A61-4080-8F5F-E547F5F4BA7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D4E474D-FDA2-4FE9-BB1F-AFFDDD2B759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00CAC1-7EA1-41FE-8BB4-265A1404487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C9E856C-634F-4617-B56E-A151D834755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3E5E507-4776-4F24-88B6-448055BC05C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8EDF79A-DF54-4B0B-9379-8FEF828FE982}"/>
              </a:ext>
            </a:extLst>
          </p:cNvPr>
          <p:cNvSpPr>
            <a:spLocks noGrp="1"/>
          </p:cNvSpPr>
          <p:nvPr>
            <p:ph type="dt" sz="half" idx="10"/>
          </p:nvPr>
        </p:nvSpPr>
        <p:spPr/>
        <p:txBody>
          <a:bodyPr/>
          <a:lstStyle/>
          <a:p>
            <a:fld id="{E4ED934A-683C-4ACE-B4BA-1397DA902C2B}" type="datetimeFigureOut">
              <a:rPr lang="en-US" smtClean="0"/>
              <a:t>12/4/2020</a:t>
            </a:fld>
            <a:endParaRPr lang="en-US"/>
          </a:p>
        </p:txBody>
      </p:sp>
      <p:sp>
        <p:nvSpPr>
          <p:cNvPr id="8" name="Footer Placeholder 7">
            <a:extLst>
              <a:ext uri="{FF2B5EF4-FFF2-40B4-BE49-F238E27FC236}">
                <a16:creationId xmlns:a16="http://schemas.microsoft.com/office/drawing/2014/main" id="{D21D8D82-3AED-4E3D-AFCE-7CD5977EAF6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8FF2742-52F2-46CC-990C-D330848F30E9}"/>
              </a:ext>
            </a:extLst>
          </p:cNvPr>
          <p:cNvSpPr>
            <a:spLocks noGrp="1"/>
          </p:cNvSpPr>
          <p:nvPr>
            <p:ph type="sldNum" sz="quarter" idx="12"/>
          </p:nvPr>
        </p:nvSpPr>
        <p:spPr/>
        <p:txBody>
          <a:bodyPr/>
          <a:lstStyle/>
          <a:p>
            <a:fld id="{C08856AD-96C9-4D66-837A-EB8D7A053F93}" type="slidenum">
              <a:rPr lang="en-US" smtClean="0"/>
              <a:t>‹#›</a:t>
            </a:fld>
            <a:endParaRPr lang="en-US"/>
          </a:p>
        </p:txBody>
      </p:sp>
    </p:spTree>
    <p:extLst>
      <p:ext uri="{BB962C8B-B14F-4D97-AF65-F5344CB8AC3E}">
        <p14:creationId xmlns:p14="http://schemas.microsoft.com/office/powerpoint/2010/main" val="347569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1069E-EC12-428D-8DAB-19458675E95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5E74AF4-424D-4855-BBC2-B6DDCBFBBF45}"/>
              </a:ext>
            </a:extLst>
          </p:cNvPr>
          <p:cNvSpPr>
            <a:spLocks noGrp="1"/>
          </p:cNvSpPr>
          <p:nvPr>
            <p:ph type="dt" sz="half" idx="10"/>
          </p:nvPr>
        </p:nvSpPr>
        <p:spPr/>
        <p:txBody>
          <a:bodyPr/>
          <a:lstStyle/>
          <a:p>
            <a:fld id="{E4ED934A-683C-4ACE-B4BA-1397DA902C2B}" type="datetimeFigureOut">
              <a:rPr lang="en-US" smtClean="0"/>
              <a:t>12/4/2020</a:t>
            </a:fld>
            <a:endParaRPr lang="en-US"/>
          </a:p>
        </p:txBody>
      </p:sp>
      <p:sp>
        <p:nvSpPr>
          <p:cNvPr id="4" name="Footer Placeholder 3">
            <a:extLst>
              <a:ext uri="{FF2B5EF4-FFF2-40B4-BE49-F238E27FC236}">
                <a16:creationId xmlns:a16="http://schemas.microsoft.com/office/drawing/2014/main" id="{9DCD5716-DDE8-4256-83B5-47925C86D6F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2BB3C55-1855-4A7F-ACC5-4124271AD729}"/>
              </a:ext>
            </a:extLst>
          </p:cNvPr>
          <p:cNvSpPr>
            <a:spLocks noGrp="1"/>
          </p:cNvSpPr>
          <p:nvPr>
            <p:ph type="sldNum" sz="quarter" idx="12"/>
          </p:nvPr>
        </p:nvSpPr>
        <p:spPr/>
        <p:txBody>
          <a:bodyPr/>
          <a:lstStyle/>
          <a:p>
            <a:fld id="{C08856AD-96C9-4D66-837A-EB8D7A053F93}" type="slidenum">
              <a:rPr lang="en-US" smtClean="0"/>
              <a:t>‹#›</a:t>
            </a:fld>
            <a:endParaRPr lang="en-US"/>
          </a:p>
        </p:txBody>
      </p:sp>
    </p:spTree>
    <p:extLst>
      <p:ext uri="{BB962C8B-B14F-4D97-AF65-F5344CB8AC3E}">
        <p14:creationId xmlns:p14="http://schemas.microsoft.com/office/powerpoint/2010/main" val="617391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93AEE0D-6EC5-4E4B-978F-4E04FD641612}"/>
              </a:ext>
            </a:extLst>
          </p:cNvPr>
          <p:cNvSpPr>
            <a:spLocks noGrp="1"/>
          </p:cNvSpPr>
          <p:nvPr>
            <p:ph type="dt" sz="half" idx="10"/>
          </p:nvPr>
        </p:nvSpPr>
        <p:spPr/>
        <p:txBody>
          <a:bodyPr/>
          <a:lstStyle/>
          <a:p>
            <a:fld id="{E4ED934A-683C-4ACE-B4BA-1397DA902C2B}" type="datetimeFigureOut">
              <a:rPr lang="en-US" smtClean="0"/>
              <a:t>12/4/2020</a:t>
            </a:fld>
            <a:endParaRPr lang="en-US"/>
          </a:p>
        </p:txBody>
      </p:sp>
      <p:sp>
        <p:nvSpPr>
          <p:cNvPr id="3" name="Footer Placeholder 2">
            <a:extLst>
              <a:ext uri="{FF2B5EF4-FFF2-40B4-BE49-F238E27FC236}">
                <a16:creationId xmlns:a16="http://schemas.microsoft.com/office/drawing/2014/main" id="{6A60AD51-D9CC-4435-91A2-3FF08E6C24C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D9B9814-D091-4B14-A6DC-58F0225A2B19}"/>
              </a:ext>
            </a:extLst>
          </p:cNvPr>
          <p:cNvSpPr>
            <a:spLocks noGrp="1"/>
          </p:cNvSpPr>
          <p:nvPr>
            <p:ph type="sldNum" sz="quarter" idx="12"/>
          </p:nvPr>
        </p:nvSpPr>
        <p:spPr/>
        <p:txBody>
          <a:bodyPr/>
          <a:lstStyle/>
          <a:p>
            <a:fld id="{C08856AD-96C9-4D66-837A-EB8D7A053F93}" type="slidenum">
              <a:rPr lang="en-US" smtClean="0"/>
              <a:t>‹#›</a:t>
            </a:fld>
            <a:endParaRPr lang="en-US"/>
          </a:p>
        </p:txBody>
      </p:sp>
    </p:spTree>
    <p:extLst>
      <p:ext uri="{BB962C8B-B14F-4D97-AF65-F5344CB8AC3E}">
        <p14:creationId xmlns:p14="http://schemas.microsoft.com/office/powerpoint/2010/main" val="2487469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828CB-79DF-4853-8DB1-612ACDD51D3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BD3D206-680C-41E0-9E68-6AF1B7985F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0E65E61-0A3A-4C34-9501-DFC3F0CB64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F5D90C-DDAB-46E9-A38C-FB33BA1ACFFB}"/>
              </a:ext>
            </a:extLst>
          </p:cNvPr>
          <p:cNvSpPr>
            <a:spLocks noGrp="1"/>
          </p:cNvSpPr>
          <p:nvPr>
            <p:ph type="dt" sz="half" idx="10"/>
          </p:nvPr>
        </p:nvSpPr>
        <p:spPr/>
        <p:txBody>
          <a:bodyPr/>
          <a:lstStyle/>
          <a:p>
            <a:fld id="{E4ED934A-683C-4ACE-B4BA-1397DA902C2B}" type="datetimeFigureOut">
              <a:rPr lang="en-US" smtClean="0"/>
              <a:t>12/4/2020</a:t>
            </a:fld>
            <a:endParaRPr lang="en-US"/>
          </a:p>
        </p:txBody>
      </p:sp>
      <p:sp>
        <p:nvSpPr>
          <p:cNvPr id="6" name="Footer Placeholder 5">
            <a:extLst>
              <a:ext uri="{FF2B5EF4-FFF2-40B4-BE49-F238E27FC236}">
                <a16:creationId xmlns:a16="http://schemas.microsoft.com/office/drawing/2014/main" id="{7CA07877-A6EA-4EF7-90D2-2971D7191F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B7588B-2E92-4710-9939-0EDF68C488E4}"/>
              </a:ext>
            </a:extLst>
          </p:cNvPr>
          <p:cNvSpPr>
            <a:spLocks noGrp="1"/>
          </p:cNvSpPr>
          <p:nvPr>
            <p:ph type="sldNum" sz="quarter" idx="12"/>
          </p:nvPr>
        </p:nvSpPr>
        <p:spPr/>
        <p:txBody>
          <a:bodyPr/>
          <a:lstStyle/>
          <a:p>
            <a:fld id="{C08856AD-96C9-4D66-837A-EB8D7A053F93}" type="slidenum">
              <a:rPr lang="en-US" smtClean="0"/>
              <a:t>‹#›</a:t>
            </a:fld>
            <a:endParaRPr lang="en-US"/>
          </a:p>
        </p:txBody>
      </p:sp>
    </p:spTree>
    <p:extLst>
      <p:ext uri="{BB962C8B-B14F-4D97-AF65-F5344CB8AC3E}">
        <p14:creationId xmlns:p14="http://schemas.microsoft.com/office/powerpoint/2010/main" val="3169199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B1635-4C22-45BD-B92D-A75972E5B5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1A63C01-9505-41EF-9911-65BA026AD1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EB3C1B9-A042-4453-961C-CA1EB54941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88FB89-78A0-4153-AD5D-DC2886BF49F8}"/>
              </a:ext>
            </a:extLst>
          </p:cNvPr>
          <p:cNvSpPr>
            <a:spLocks noGrp="1"/>
          </p:cNvSpPr>
          <p:nvPr>
            <p:ph type="dt" sz="half" idx="10"/>
          </p:nvPr>
        </p:nvSpPr>
        <p:spPr/>
        <p:txBody>
          <a:bodyPr/>
          <a:lstStyle/>
          <a:p>
            <a:fld id="{E4ED934A-683C-4ACE-B4BA-1397DA902C2B}" type="datetimeFigureOut">
              <a:rPr lang="en-US" smtClean="0"/>
              <a:t>12/4/2020</a:t>
            </a:fld>
            <a:endParaRPr lang="en-US"/>
          </a:p>
        </p:txBody>
      </p:sp>
      <p:sp>
        <p:nvSpPr>
          <p:cNvPr id="6" name="Footer Placeholder 5">
            <a:extLst>
              <a:ext uri="{FF2B5EF4-FFF2-40B4-BE49-F238E27FC236}">
                <a16:creationId xmlns:a16="http://schemas.microsoft.com/office/drawing/2014/main" id="{0BE9DF0B-7E43-42C5-8A01-F0728227904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A48149-ABFC-414E-A9BF-B2ED42B1736D}"/>
              </a:ext>
            </a:extLst>
          </p:cNvPr>
          <p:cNvSpPr>
            <a:spLocks noGrp="1"/>
          </p:cNvSpPr>
          <p:nvPr>
            <p:ph type="sldNum" sz="quarter" idx="12"/>
          </p:nvPr>
        </p:nvSpPr>
        <p:spPr/>
        <p:txBody>
          <a:bodyPr/>
          <a:lstStyle/>
          <a:p>
            <a:fld id="{C08856AD-96C9-4D66-837A-EB8D7A053F93}" type="slidenum">
              <a:rPr lang="en-US" smtClean="0"/>
              <a:t>‹#›</a:t>
            </a:fld>
            <a:endParaRPr lang="en-US"/>
          </a:p>
        </p:txBody>
      </p:sp>
    </p:spTree>
    <p:extLst>
      <p:ext uri="{BB962C8B-B14F-4D97-AF65-F5344CB8AC3E}">
        <p14:creationId xmlns:p14="http://schemas.microsoft.com/office/powerpoint/2010/main" val="1480129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5AF6161-E6B0-441D-8D49-A89FDA92AA6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2CD611F-CBC7-4F77-928F-D9B0485D8BB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E5B167-6993-4A43-ABFD-C61525D23C1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ED934A-683C-4ACE-B4BA-1397DA902C2B}" type="datetimeFigureOut">
              <a:rPr lang="en-US" smtClean="0"/>
              <a:t>12/4/2020</a:t>
            </a:fld>
            <a:endParaRPr lang="en-US"/>
          </a:p>
        </p:txBody>
      </p:sp>
      <p:sp>
        <p:nvSpPr>
          <p:cNvPr id="5" name="Footer Placeholder 4">
            <a:extLst>
              <a:ext uri="{FF2B5EF4-FFF2-40B4-BE49-F238E27FC236}">
                <a16:creationId xmlns:a16="http://schemas.microsoft.com/office/drawing/2014/main" id="{8B9A012E-A2A9-4E91-9831-7C0CEC7DE88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30B0256-0570-4226-BFCA-18C915FD85E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8856AD-96C9-4D66-837A-EB8D7A053F93}" type="slidenum">
              <a:rPr lang="en-US" smtClean="0"/>
              <a:t>‹#›</a:t>
            </a:fld>
            <a:endParaRPr lang="en-US"/>
          </a:p>
        </p:txBody>
      </p:sp>
    </p:spTree>
    <p:extLst>
      <p:ext uri="{BB962C8B-B14F-4D97-AF65-F5344CB8AC3E}">
        <p14:creationId xmlns:p14="http://schemas.microsoft.com/office/powerpoint/2010/main" val="6017324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8000" b="-8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CE566-0F68-41A8-9A6C-5DE5FD35BE6F}"/>
              </a:ext>
            </a:extLst>
          </p:cNvPr>
          <p:cNvSpPr>
            <a:spLocks noGrp="1"/>
          </p:cNvSpPr>
          <p:nvPr>
            <p:ph type="ctrTitle"/>
          </p:nvPr>
        </p:nvSpPr>
        <p:spPr/>
        <p:txBody>
          <a:bodyPr/>
          <a:lstStyle/>
          <a:p>
            <a:r>
              <a:rPr lang="en-US" dirty="0"/>
              <a:t>   </a:t>
            </a:r>
          </a:p>
        </p:txBody>
      </p:sp>
    </p:spTree>
    <p:extLst>
      <p:ext uri="{BB962C8B-B14F-4D97-AF65-F5344CB8AC3E}">
        <p14:creationId xmlns:p14="http://schemas.microsoft.com/office/powerpoint/2010/main" val="3038221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r="-1000" b="-8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0C671-E915-473F-B1DD-49C3F2D04BA5}"/>
              </a:ext>
            </a:extLst>
          </p:cNvPr>
          <p:cNvSpPr>
            <a:spLocks noGrp="1"/>
          </p:cNvSpPr>
          <p:nvPr>
            <p:ph type="title"/>
          </p:nvPr>
        </p:nvSpPr>
        <p:spPr>
          <a:xfrm>
            <a:off x="103596" y="82586"/>
            <a:ext cx="11912029" cy="1325563"/>
          </a:xfrm>
        </p:spPr>
        <p:txBody>
          <a:bodyPr>
            <a:normAutofit/>
          </a:bodyPr>
          <a:lstStyle/>
          <a:p>
            <a:pPr algn="ctr"/>
            <a:r>
              <a:rPr lang="en-US" sz="6600" dirty="0">
                <a:solidFill>
                  <a:srgbClr val="FF0000"/>
                </a:solidFill>
                <a:effectLst>
                  <a:outerShdw blurRad="38100" dist="38100" dir="2700000" algn="tl">
                    <a:srgbClr val="000000">
                      <a:alpha val="43137"/>
                    </a:srgbClr>
                  </a:outerShdw>
                </a:effectLst>
                <a:latin typeface="AweSomE JouRneY" panose="02000600000000000000" pitchFamily="50" charset="0"/>
              </a:rPr>
              <a:t>Some Things a Blind Man Saw</a:t>
            </a:r>
          </a:p>
        </p:txBody>
      </p:sp>
      <p:sp>
        <p:nvSpPr>
          <p:cNvPr id="3" name="Content Placeholder 2">
            <a:extLst>
              <a:ext uri="{FF2B5EF4-FFF2-40B4-BE49-F238E27FC236}">
                <a16:creationId xmlns:a16="http://schemas.microsoft.com/office/drawing/2014/main" id="{CF927B25-D266-4815-8BF6-37A692D5EE0F}"/>
              </a:ext>
            </a:extLst>
          </p:cNvPr>
          <p:cNvSpPr>
            <a:spLocks noGrp="1"/>
          </p:cNvSpPr>
          <p:nvPr>
            <p:ph idx="1"/>
          </p:nvPr>
        </p:nvSpPr>
        <p:spPr>
          <a:xfrm>
            <a:off x="103597" y="1304818"/>
            <a:ext cx="11912030" cy="5429891"/>
          </a:xfrm>
        </p:spPr>
        <p:txBody>
          <a:bodyPr>
            <a:normAutofit/>
          </a:bodyPr>
          <a:lstStyle/>
          <a:p>
            <a:pPr marL="0" indent="0">
              <a:buNone/>
            </a:pPr>
            <a:r>
              <a:rPr lang="en-US" sz="3600" dirty="0"/>
              <a:t>He saw that …</a:t>
            </a:r>
          </a:p>
          <a:p>
            <a:pPr lvl="1"/>
            <a:r>
              <a:rPr lang="en-US" sz="3200" dirty="0"/>
              <a:t>Jesus is Lord. </a:t>
            </a:r>
            <a:r>
              <a:rPr lang="en-US" sz="2800" dirty="0"/>
              <a:t>(Acts 22:8; 2:36; John 12:48)</a:t>
            </a:r>
          </a:p>
          <a:p>
            <a:pPr lvl="1"/>
            <a:r>
              <a:rPr lang="en-US" sz="3200" dirty="0"/>
              <a:t>Persecuting Christians was persecuting Christ. </a:t>
            </a:r>
            <a:r>
              <a:rPr lang="en-US" sz="2800" i="1" dirty="0"/>
              <a:t>(Matt. 12:30; Col. 1:18)</a:t>
            </a:r>
          </a:p>
          <a:p>
            <a:pPr lvl="1"/>
            <a:r>
              <a:rPr lang="en-US" sz="3200" dirty="0"/>
              <a:t>You can be honest, sincere, and wrong. </a:t>
            </a:r>
            <a:r>
              <a:rPr lang="en-US" sz="2800" i="1" dirty="0"/>
              <a:t>(2 Thess. 2:10; Rom. 6:17; John 8:31-32)</a:t>
            </a:r>
            <a:endParaRPr lang="en-US" sz="2000" i="1" dirty="0"/>
          </a:p>
          <a:p>
            <a:pPr lvl="1"/>
            <a:r>
              <a:rPr lang="en-US" sz="3200" dirty="0"/>
              <a:t>You can have a clear conscience and be wrong. </a:t>
            </a:r>
            <a:r>
              <a:rPr lang="en-US" sz="2800" i="1" dirty="0"/>
              <a:t>(Acts 23:1; 1 Tim. 4:2; 2 Cor. 7:9-10)</a:t>
            </a:r>
            <a:endParaRPr lang="en-US" sz="3200" i="1" dirty="0"/>
          </a:p>
          <a:p>
            <a:pPr lvl="1"/>
            <a:r>
              <a:rPr lang="en-US" sz="3200" dirty="0"/>
              <a:t>You can be religious and be wrong. </a:t>
            </a:r>
            <a:r>
              <a:rPr lang="en-US" sz="2800" i="1" dirty="0"/>
              <a:t>(Rom. 10:1-4; Acts 17:22; 2 Thess. 1:8)</a:t>
            </a:r>
            <a:endParaRPr lang="en-US" sz="3200" i="1" dirty="0"/>
          </a:p>
          <a:p>
            <a:pPr lvl="1"/>
            <a:r>
              <a:rPr lang="en-US" sz="3200" dirty="0"/>
              <a:t>You may need to turn away from the family religion. </a:t>
            </a:r>
            <a:r>
              <a:rPr lang="en-US" sz="2800" i="1" dirty="0"/>
              <a:t>(Gal. 1:14; Rom. 1:1; Matt 10:37)</a:t>
            </a:r>
          </a:p>
          <a:p>
            <a:pPr marL="457200" lvl="1" indent="0">
              <a:buNone/>
            </a:pPr>
            <a:endParaRPr lang="en-US" sz="3200" dirty="0"/>
          </a:p>
          <a:p>
            <a:pPr marL="0" indent="0">
              <a:buNone/>
            </a:pPr>
            <a:endParaRPr lang="en-US" sz="3600" dirty="0"/>
          </a:p>
        </p:txBody>
      </p:sp>
    </p:spTree>
    <p:extLst>
      <p:ext uri="{BB962C8B-B14F-4D97-AF65-F5344CB8AC3E}">
        <p14:creationId xmlns:p14="http://schemas.microsoft.com/office/powerpoint/2010/main" val="36759447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additive="base">
                                        <p:cTn id="2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 calcmode="lin" valueType="num">
                                      <p:cBhvr additive="base">
                                        <p:cTn id="30"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 calcmode="lin" valueType="num">
                                      <p:cBhvr additive="base">
                                        <p:cTn id="36"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additive="base">
                                        <p:cTn id="42"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r="-1000" b="-8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0C671-E915-473F-B1DD-49C3F2D04BA5}"/>
              </a:ext>
            </a:extLst>
          </p:cNvPr>
          <p:cNvSpPr>
            <a:spLocks noGrp="1"/>
          </p:cNvSpPr>
          <p:nvPr>
            <p:ph type="title"/>
          </p:nvPr>
        </p:nvSpPr>
        <p:spPr>
          <a:xfrm>
            <a:off x="103596" y="82586"/>
            <a:ext cx="11912029" cy="1325563"/>
          </a:xfrm>
        </p:spPr>
        <p:txBody>
          <a:bodyPr>
            <a:normAutofit/>
          </a:bodyPr>
          <a:lstStyle/>
          <a:p>
            <a:pPr algn="ctr"/>
            <a:r>
              <a:rPr lang="en-US" sz="6600" dirty="0">
                <a:solidFill>
                  <a:srgbClr val="FF0000"/>
                </a:solidFill>
                <a:effectLst>
                  <a:outerShdw blurRad="38100" dist="38100" dir="2700000" algn="tl">
                    <a:srgbClr val="000000">
                      <a:alpha val="43137"/>
                    </a:srgbClr>
                  </a:outerShdw>
                </a:effectLst>
                <a:latin typeface="AweSomE JouRneY" panose="02000600000000000000" pitchFamily="50" charset="0"/>
              </a:rPr>
              <a:t>Persecution By Saul</a:t>
            </a:r>
          </a:p>
        </p:txBody>
      </p:sp>
      <p:sp>
        <p:nvSpPr>
          <p:cNvPr id="3" name="Content Placeholder 2">
            <a:extLst>
              <a:ext uri="{FF2B5EF4-FFF2-40B4-BE49-F238E27FC236}">
                <a16:creationId xmlns:a16="http://schemas.microsoft.com/office/drawing/2014/main" id="{CF927B25-D266-4815-8BF6-37A692D5EE0F}"/>
              </a:ext>
            </a:extLst>
          </p:cNvPr>
          <p:cNvSpPr>
            <a:spLocks noGrp="1"/>
          </p:cNvSpPr>
          <p:nvPr>
            <p:ph idx="1"/>
          </p:nvPr>
        </p:nvSpPr>
        <p:spPr>
          <a:xfrm>
            <a:off x="103597" y="1304818"/>
            <a:ext cx="11912030" cy="5429891"/>
          </a:xfrm>
        </p:spPr>
        <p:txBody>
          <a:bodyPr>
            <a:normAutofit/>
          </a:bodyPr>
          <a:lstStyle/>
          <a:p>
            <a:pPr marL="0" indent="0">
              <a:buNone/>
            </a:pPr>
            <a:r>
              <a:rPr lang="en-US" sz="3200" dirty="0"/>
              <a:t>Saul was in hearty agreement with putting him to death. And on that day a great persecution began against the church in Jerusalem, and they were all scattered throughout the regions of Judea and Samaria, except the apostles. Some devout men buried Stephen, and made loud lamentation over him. But Saul began ravaging the church, entering house after house, and dragging off men and women, he would put them in prison. </a:t>
            </a:r>
          </a:p>
          <a:p>
            <a:pPr marL="0" indent="0" algn="r">
              <a:buNone/>
            </a:pPr>
            <a:r>
              <a:rPr lang="en-US" sz="3200" dirty="0"/>
              <a:t>Acts 8:1-3</a:t>
            </a:r>
          </a:p>
        </p:txBody>
      </p:sp>
    </p:spTree>
    <p:extLst>
      <p:ext uri="{BB962C8B-B14F-4D97-AF65-F5344CB8AC3E}">
        <p14:creationId xmlns:p14="http://schemas.microsoft.com/office/powerpoint/2010/main" val="42087398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r="-1000" b="-8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0C671-E915-473F-B1DD-49C3F2D04BA5}"/>
              </a:ext>
            </a:extLst>
          </p:cNvPr>
          <p:cNvSpPr>
            <a:spLocks noGrp="1"/>
          </p:cNvSpPr>
          <p:nvPr>
            <p:ph type="title"/>
          </p:nvPr>
        </p:nvSpPr>
        <p:spPr>
          <a:xfrm>
            <a:off x="103596" y="82586"/>
            <a:ext cx="11912029" cy="1325563"/>
          </a:xfrm>
        </p:spPr>
        <p:txBody>
          <a:bodyPr>
            <a:normAutofit/>
          </a:bodyPr>
          <a:lstStyle/>
          <a:p>
            <a:pPr algn="ctr"/>
            <a:r>
              <a:rPr lang="en-US" sz="6600" dirty="0">
                <a:solidFill>
                  <a:srgbClr val="FF0000"/>
                </a:solidFill>
                <a:effectLst>
                  <a:outerShdw blurRad="38100" dist="38100" dir="2700000" algn="tl">
                    <a:srgbClr val="000000">
                      <a:alpha val="43137"/>
                    </a:srgbClr>
                  </a:outerShdw>
                </a:effectLst>
                <a:latin typeface="AweSomE JouRneY" panose="02000600000000000000" pitchFamily="50" charset="0"/>
              </a:rPr>
              <a:t>Persecution By Saul</a:t>
            </a:r>
          </a:p>
        </p:txBody>
      </p:sp>
      <p:sp>
        <p:nvSpPr>
          <p:cNvPr id="3" name="Content Placeholder 2">
            <a:extLst>
              <a:ext uri="{FF2B5EF4-FFF2-40B4-BE49-F238E27FC236}">
                <a16:creationId xmlns:a16="http://schemas.microsoft.com/office/drawing/2014/main" id="{CF927B25-D266-4815-8BF6-37A692D5EE0F}"/>
              </a:ext>
            </a:extLst>
          </p:cNvPr>
          <p:cNvSpPr>
            <a:spLocks noGrp="1"/>
          </p:cNvSpPr>
          <p:nvPr>
            <p:ph idx="1"/>
          </p:nvPr>
        </p:nvSpPr>
        <p:spPr>
          <a:xfrm>
            <a:off x="103597" y="1304818"/>
            <a:ext cx="11912030" cy="5429891"/>
          </a:xfrm>
        </p:spPr>
        <p:txBody>
          <a:bodyPr>
            <a:normAutofit/>
          </a:bodyPr>
          <a:lstStyle/>
          <a:p>
            <a:pPr marL="0" indent="0">
              <a:buNone/>
            </a:pPr>
            <a:r>
              <a:rPr lang="en-US" sz="3200" dirty="0"/>
              <a:t>Now Saul, still breathing threats and murder against the disciples of the Lord, went to the high priest, and asked for letters from him to the synagogues at Damascus, so that if he found any belonging to the Way, both men and women, he might bring them bound to Jerusalem.</a:t>
            </a:r>
          </a:p>
          <a:p>
            <a:pPr marL="0" indent="0" algn="r">
              <a:buNone/>
            </a:pPr>
            <a:r>
              <a:rPr lang="en-US" sz="3200" dirty="0"/>
              <a:t>Acts 9:1-2</a:t>
            </a:r>
          </a:p>
        </p:txBody>
      </p:sp>
    </p:spTree>
    <p:extLst>
      <p:ext uri="{BB962C8B-B14F-4D97-AF65-F5344CB8AC3E}">
        <p14:creationId xmlns:p14="http://schemas.microsoft.com/office/powerpoint/2010/main" val="3777040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r="-1000" b="-8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0C671-E915-473F-B1DD-49C3F2D04BA5}"/>
              </a:ext>
            </a:extLst>
          </p:cNvPr>
          <p:cNvSpPr>
            <a:spLocks noGrp="1"/>
          </p:cNvSpPr>
          <p:nvPr>
            <p:ph type="title"/>
          </p:nvPr>
        </p:nvSpPr>
        <p:spPr>
          <a:xfrm>
            <a:off x="103596" y="82586"/>
            <a:ext cx="11912029" cy="1325563"/>
          </a:xfrm>
        </p:spPr>
        <p:txBody>
          <a:bodyPr>
            <a:normAutofit/>
          </a:bodyPr>
          <a:lstStyle/>
          <a:p>
            <a:pPr algn="ctr"/>
            <a:r>
              <a:rPr lang="en-US" sz="6600" dirty="0">
                <a:solidFill>
                  <a:srgbClr val="FF0000"/>
                </a:solidFill>
                <a:effectLst>
                  <a:outerShdw blurRad="38100" dist="38100" dir="2700000" algn="tl">
                    <a:srgbClr val="000000">
                      <a:alpha val="43137"/>
                    </a:srgbClr>
                  </a:outerShdw>
                </a:effectLst>
                <a:latin typeface="AweSomE JouRneY" panose="02000600000000000000" pitchFamily="50" charset="0"/>
              </a:rPr>
              <a:t>Persecution By Saul</a:t>
            </a:r>
          </a:p>
        </p:txBody>
      </p:sp>
      <p:sp>
        <p:nvSpPr>
          <p:cNvPr id="3" name="Content Placeholder 2">
            <a:extLst>
              <a:ext uri="{FF2B5EF4-FFF2-40B4-BE49-F238E27FC236}">
                <a16:creationId xmlns:a16="http://schemas.microsoft.com/office/drawing/2014/main" id="{CF927B25-D266-4815-8BF6-37A692D5EE0F}"/>
              </a:ext>
            </a:extLst>
          </p:cNvPr>
          <p:cNvSpPr>
            <a:spLocks noGrp="1"/>
          </p:cNvSpPr>
          <p:nvPr>
            <p:ph idx="1"/>
          </p:nvPr>
        </p:nvSpPr>
        <p:spPr>
          <a:xfrm>
            <a:off x="103597" y="1304818"/>
            <a:ext cx="11912030" cy="5429891"/>
          </a:xfrm>
        </p:spPr>
        <p:txBody>
          <a:bodyPr>
            <a:normAutofit/>
          </a:bodyPr>
          <a:lstStyle/>
          <a:p>
            <a:pPr marL="0" indent="0">
              <a:buNone/>
            </a:pPr>
            <a:r>
              <a:rPr lang="en-US" sz="3200" dirty="0"/>
              <a:t>"Brethren and fathers, hear my defense which I now offer to you." And when they heard that he was addressing them in the Hebrew dialect, they became even more quiet; and he said, "I am a Jew, born in Tarsus of Cilicia, but brought up in this city, educated under Gamaliel, strictly according to the law of our fathers, being zealous for God just as you all are today. "I persecuted this Way to the death, binding and putting both men and women into prisons, as also the high priest and all the Council of the elders can testify. From them I also received letters to the brethren, and started off for Damascus in order to bring even those who were there to Jerusalem as prisoners to be punished.”</a:t>
            </a:r>
          </a:p>
          <a:p>
            <a:pPr marL="0" indent="0" algn="r">
              <a:buNone/>
            </a:pPr>
            <a:r>
              <a:rPr lang="en-US" sz="3200" dirty="0"/>
              <a:t>Acts 22:1-5</a:t>
            </a:r>
          </a:p>
        </p:txBody>
      </p:sp>
    </p:spTree>
    <p:extLst>
      <p:ext uri="{BB962C8B-B14F-4D97-AF65-F5344CB8AC3E}">
        <p14:creationId xmlns:p14="http://schemas.microsoft.com/office/powerpoint/2010/main" val="299425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r="-1000" b="-8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0C671-E915-473F-B1DD-49C3F2D04BA5}"/>
              </a:ext>
            </a:extLst>
          </p:cNvPr>
          <p:cNvSpPr>
            <a:spLocks noGrp="1"/>
          </p:cNvSpPr>
          <p:nvPr>
            <p:ph type="title"/>
          </p:nvPr>
        </p:nvSpPr>
        <p:spPr>
          <a:xfrm>
            <a:off x="103596" y="82586"/>
            <a:ext cx="11912029" cy="1325563"/>
          </a:xfrm>
        </p:spPr>
        <p:txBody>
          <a:bodyPr>
            <a:normAutofit/>
          </a:bodyPr>
          <a:lstStyle/>
          <a:p>
            <a:pPr algn="ctr"/>
            <a:r>
              <a:rPr lang="en-US" sz="6600" dirty="0">
                <a:solidFill>
                  <a:srgbClr val="FF0000"/>
                </a:solidFill>
                <a:effectLst>
                  <a:outerShdw blurRad="38100" dist="38100" dir="2700000" algn="tl">
                    <a:srgbClr val="000000">
                      <a:alpha val="43137"/>
                    </a:srgbClr>
                  </a:outerShdw>
                </a:effectLst>
                <a:latin typeface="AweSomE JouRneY" panose="02000600000000000000" pitchFamily="50" charset="0"/>
              </a:rPr>
              <a:t>Persecution By Saul</a:t>
            </a:r>
          </a:p>
        </p:txBody>
      </p:sp>
      <p:sp>
        <p:nvSpPr>
          <p:cNvPr id="3" name="Content Placeholder 2">
            <a:extLst>
              <a:ext uri="{FF2B5EF4-FFF2-40B4-BE49-F238E27FC236}">
                <a16:creationId xmlns:a16="http://schemas.microsoft.com/office/drawing/2014/main" id="{CF927B25-D266-4815-8BF6-37A692D5EE0F}"/>
              </a:ext>
            </a:extLst>
          </p:cNvPr>
          <p:cNvSpPr>
            <a:spLocks noGrp="1"/>
          </p:cNvSpPr>
          <p:nvPr>
            <p:ph idx="1"/>
          </p:nvPr>
        </p:nvSpPr>
        <p:spPr>
          <a:xfrm>
            <a:off x="103597" y="1304818"/>
            <a:ext cx="11912030" cy="5429891"/>
          </a:xfrm>
        </p:spPr>
        <p:txBody>
          <a:bodyPr>
            <a:normAutofit/>
          </a:bodyPr>
          <a:lstStyle/>
          <a:p>
            <a:pPr marL="0" indent="0">
              <a:buNone/>
            </a:pPr>
            <a:r>
              <a:rPr lang="en-US" sz="3200" dirty="0"/>
              <a:t>"So then, I thought to myself that I had to do many things hostile to the name of Jesus of Nazareth. "And this is just what I did in Jerusalem; not only did I lock up many of the saints in prisons, having received authority from the chief priests, but also when they were being put to death I cast my vote against them. "And as I punished them often in all the synagogues, I tried to force them to blaspheme; and being furiously enraged at them, I kept pursuing them even to foreign cities.”</a:t>
            </a:r>
          </a:p>
          <a:p>
            <a:pPr marL="0" indent="0" algn="r">
              <a:buNone/>
            </a:pPr>
            <a:r>
              <a:rPr lang="en-US" sz="3200" dirty="0"/>
              <a:t>Acts 26:9-11</a:t>
            </a:r>
          </a:p>
        </p:txBody>
      </p:sp>
    </p:spTree>
    <p:extLst>
      <p:ext uri="{BB962C8B-B14F-4D97-AF65-F5344CB8AC3E}">
        <p14:creationId xmlns:p14="http://schemas.microsoft.com/office/powerpoint/2010/main" val="2856359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r="-1000" b="-8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0C671-E915-473F-B1DD-49C3F2D04BA5}"/>
              </a:ext>
            </a:extLst>
          </p:cNvPr>
          <p:cNvSpPr>
            <a:spLocks noGrp="1"/>
          </p:cNvSpPr>
          <p:nvPr>
            <p:ph type="title"/>
          </p:nvPr>
        </p:nvSpPr>
        <p:spPr>
          <a:xfrm>
            <a:off x="103596" y="82586"/>
            <a:ext cx="11912029" cy="1325563"/>
          </a:xfrm>
        </p:spPr>
        <p:txBody>
          <a:bodyPr>
            <a:normAutofit/>
          </a:bodyPr>
          <a:lstStyle/>
          <a:p>
            <a:pPr algn="ctr"/>
            <a:r>
              <a:rPr lang="en-US" sz="6600" dirty="0">
                <a:solidFill>
                  <a:srgbClr val="FF0000"/>
                </a:solidFill>
                <a:effectLst>
                  <a:outerShdw blurRad="38100" dist="38100" dir="2700000" algn="tl">
                    <a:srgbClr val="000000">
                      <a:alpha val="43137"/>
                    </a:srgbClr>
                  </a:outerShdw>
                </a:effectLst>
                <a:latin typeface="AweSomE JouRneY" panose="02000600000000000000" pitchFamily="50" charset="0"/>
              </a:rPr>
              <a:t>Persecution By Saul</a:t>
            </a:r>
          </a:p>
        </p:txBody>
      </p:sp>
      <p:sp>
        <p:nvSpPr>
          <p:cNvPr id="3" name="Content Placeholder 2">
            <a:extLst>
              <a:ext uri="{FF2B5EF4-FFF2-40B4-BE49-F238E27FC236}">
                <a16:creationId xmlns:a16="http://schemas.microsoft.com/office/drawing/2014/main" id="{CF927B25-D266-4815-8BF6-37A692D5EE0F}"/>
              </a:ext>
            </a:extLst>
          </p:cNvPr>
          <p:cNvSpPr>
            <a:spLocks noGrp="1"/>
          </p:cNvSpPr>
          <p:nvPr>
            <p:ph idx="1"/>
          </p:nvPr>
        </p:nvSpPr>
        <p:spPr>
          <a:xfrm>
            <a:off x="103597" y="1304818"/>
            <a:ext cx="11912030" cy="5429891"/>
          </a:xfrm>
        </p:spPr>
        <p:txBody>
          <a:bodyPr>
            <a:normAutofit fontScale="92500"/>
          </a:bodyPr>
          <a:lstStyle/>
          <a:p>
            <a:pPr marL="0" indent="0">
              <a:buNone/>
            </a:pPr>
            <a:r>
              <a:rPr lang="en-US" sz="3200" dirty="0"/>
              <a:t>For you have heard of my former manner of life in Judaism, how I used to persecute the church of God beyond measure and tried to destroy it; and I was advancing in Judaism beyond many of my contemporaries among my countrymen, being more extremely zealous for my ancestral traditions.</a:t>
            </a:r>
          </a:p>
          <a:p>
            <a:pPr marL="0" indent="0" algn="r">
              <a:buNone/>
            </a:pPr>
            <a:r>
              <a:rPr lang="en-US" sz="3200" dirty="0"/>
              <a:t>Galatians 1:13-14</a:t>
            </a:r>
          </a:p>
          <a:p>
            <a:pPr marL="0" indent="0">
              <a:buNone/>
            </a:pPr>
            <a:r>
              <a:rPr lang="en-US" sz="3200" dirty="0"/>
              <a:t>“Even though I was formerly a blasphemer and a persecutor and a violent aggressor. Yet I was shown mercy because I acted ignorantly in unbelief” </a:t>
            </a:r>
          </a:p>
          <a:p>
            <a:pPr marL="0" indent="0" algn="r">
              <a:buNone/>
            </a:pPr>
            <a:r>
              <a:rPr lang="en-US" sz="3200" dirty="0"/>
              <a:t>1 Timothy 1:13</a:t>
            </a:r>
          </a:p>
          <a:p>
            <a:pPr marL="0" indent="0">
              <a:buNone/>
            </a:pPr>
            <a:r>
              <a:rPr lang="en-US" sz="3200" dirty="0"/>
              <a:t>“For I am the least of the apostles, and not fit to be called an apostle, because I persecuted the church of God”</a:t>
            </a:r>
          </a:p>
          <a:p>
            <a:pPr marL="0" indent="0" algn="r">
              <a:buNone/>
            </a:pPr>
            <a:r>
              <a:rPr lang="en-US" sz="3200" dirty="0"/>
              <a:t>1 Corinthians 15:9</a:t>
            </a:r>
          </a:p>
        </p:txBody>
      </p:sp>
    </p:spTree>
    <p:extLst>
      <p:ext uri="{BB962C8B-B14F-4D97-AF65-F5344CB8AC3E}">
        <p14:creationId xmlns:p14="http://schemas.microsoft.com/office/powerpoint/2010/main" val="1240695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r="-1000" b="-8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0C671-E915-473F-B1DD-49C3F2D04BA5}"/>
              </a:ext>
            </a:extLst>
          </p:cNvPr>
          <p:cNvSpPr>
            <a:spLocks noGrp="1"/>
          </p:cNvSpPr>
          <p:nvPr>
            <p:ph type="title"/>
          </p:nvPr>
        </p:nvSpPr>
        <p:spPr>
          <a:xfrm>
            <a:off x="103596" y="82586"/>
            <a:ext cx="11912029" cy="1325563"/>
          </a:xfrm>
        </p:spPr>
        <p:txBody>
          <a:bodyPr>
            <a:normAutofit/>
          </a:bodyPr>
          <a:lstStyle/>
          <a:p>
            <a:pPr algn="ctr"/>
            <a:r>
              <a:rPr lang="en-US" sz="6600" dirty="0">
                <a:solidFill>
                  <a:srgbClr val="FF0000"/>
                </a:solidFill>
                <a:effectLst>
                  <a:outerShdw blurRad="38100" dist="38100" dir="2700000" algn="tl">
                    <a:srgbClr val="000000">
                      <a:alpha val="43137"/>
                    </a:srgbClr>
                  </a:outerShdw>
                </a:effectLst>
                <a:latin typeface="AweSomE JouRneY" panose="02000600000000000000" pitchFamily="50" charset="0"/>
              </a:rPr>
              <a:t>Saul’s Conversion</a:t>
            </a:r>
          </a:p>
        </p:txBody>
      </p:sp>
      <p:sp>
        <p:nvSpPr>
          <p:cNvPr id="3" name="Content Placeholder 2">
            <a:extLst>
              <a:ext uri="{FF2B5EF4-FFF2-40B4-BE49-F238E27FC236}">
                <a16:creationId xmlns:a16="http://schemas.microsoft.com/office/drawing/2014/main" id="{CF927B25-D266-4815-8BF6-37A692D5EE0F}"/>
              </a:ext>
            </a:extLst>
          </p:cNvPr>
          <p:cNvSpPr>
            <a:spLocks noGrp="1"/>
          </p:cNvSpPr>
          <p:nvPr>
            <p:ph idx="1"/>
          </p:nvPr>
        </p:nvSpPr>
        <p:spPr>
          <a:xfrm>
            <a:off x="103597" y="1304818"/>
            <a:ext cx="11912030" cy="5429891"/>
          </a:xfrm>
        </p:spPr>
        <p:txBody>
          <a:bodyPr>
            <a:normAutofit lnSpcReduction="10000"/>
          </a:bodyPr>
          <a:lstStyle/>
          <a:p>
            <a:pPr marL="571500" indent="-571500">
              <a:buAutoNum type="romanUcPeriod"/>
            </a:pPr>
            <a:r>
              <a:rPr lang="en-US" sz="4000" dirty="0"/>
              <a:t>Circumstances of the conversion account</a:t>
            </a:r>
          </a:p>
          <a:p>
            <a:pPr marL="1028700" lvl="1" indent="-571500">
              <a:buFont typeface="+mj-lt"/>
              <a:buAutoNum type="alphaUcPeriod"/>
            </a:pPr>
            <a:r>
              <a:rPr lang="en-US" sz="3600" dirty="0"/>
              <a:t>Paul was traveling to, and approaching Damascus (9:3; 22:6 ;26:12</a:t>
            </a:r>
          </a:p>
          <a:p>
            <a:pPr marL="971550" lvl="1" indent="-514350">
              <a:buAutoNum type="alphaUcPeriod"/>
            </a:pPr>
            <a:r>
              <a:rPr lang="en-US" sz="3600" dirty="0"/>
              <a:t>It was about noon time (22:6)</a:t>
            </a:r>
          </a:p>
          <a:p>
            <a:pPr marL="971550" lvl="1" indent="-514350">
              <a:buAutoNum type="alphaUcPeriod"/>
            </a:pPr>
            <a:r>
              <a:rPr lang="en-US" sz="3600" dirty="0"/>
              <a:t>There was very bright light (9:3; 22:6; 26:13)</a:t>
            </a:r>
          </a:p>
          <a:p>
            <a:pPr marL="971550" lvl="1" indent="-514350">
              <a:buAutoNum type="alphaUcPeriod"/>
            </a:pPr>
            <a:r>
              <a:rPr lang="en-US" sz="3600" dirty="0"/>
              <a:t>Jesus speaks with Saul</a:t>
            </a:r>
          </a:p>
          <a:p>
            <a:pPr marL="1428750" lvl="2" indent="-514350">
              <a:buFont typeface="+mj-lt"/>
              <a:buAutoNum type="arabicPeriod"/>
            </a:pPr>
            <a:r>
              <a:rPr lang="en-US" sz="3200" dirty="0"/>
              <a:t>9:4-6</a:t>
            </a:r>
          </a:p>
          <a:p>
            <a:pPr marL="1428750" lvl="2" indent="-514350">
              <a:buFont typeface="+mj-lt"/>
              <a:buAutoNum type="arabicPeriod"/>
            </a:pPr>
            <a:r>
              <a:rPr lang="en-US" sz="3200" dirty="0"/>
              <a:t>22:7-8, 10</a:t>
            </a:r>
          </a:p>
          <a:p>
            <a:pPr marL="1428750" lvl="2" indent="-514350">
              <a:buFont typeface="+mj-lt"/>
              <a:buAutoNum type="arabicPeriod"/>
            </a:pPr>
            <a:r>
              <a:rPr lang="en-US" sz="3200" dirty="0"/>
              <a:t>26:15-18</a:t>
            </a:r>
          </a:p>
          <a:p>
            <a:pPr marL="457200" lvl="1" indent="0">
              <a:buNone/>
            </a:pPr>
            <a:r>
              <a:rPr lang="en-US" sz="3600" dirty="0"/>
              <a:t>E. Those with him did not see Jesus or understand (9:7; 22:9)</a:t>
            </a:r>
          </a:p>
          <a:p>
            <a:pPr marL="457200" lvl="1" indent="0">
              <a:buNone/>
            </a:pPr>
            <a:r>
              <a:rPr lang="en-US" sz="3600" dirty="0"/>
              <a:t>F. Saul did not eat of drink for three days (9:9)</a:t>
            </a:r>
          </a:p>
        </p:txBody>
      </p:sp>
    </p:spTree>
    <p:extLst>
      <p:ext uri="{BB962C8B-B14F-4D97-AF65-F5344CB8AC3E}">
        <p14:creationId xmlns:p14="http://schemas.microsoft.com/office/powerpoint/2010/main" val="29644253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r="-1000" b="-8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0C671-E915-473F-B1DD-49C3F2D04BA5}"/>
              </a:ext>
            </a:extLst>
          </p:cNvPr>
          <p:cNvSpPr>
            <a:spLocks noGrp="1"/>
          </p:cNvSpPr>
          <p:nvPr>
            <p:ph type="title"/>
          </p:nvPr>
        </p:nvSpPr>
        <p:spPr>
          <a:xfrm>
            <a:off x="103596" y="82586"/>
            <a:ext cx="11912029" cy="1325563"/>
          </a:xfrm>
        </p:spPr>
        <p:txBody>
          <a:bodyPr>
            <a:normAutofit/>
          </a:bodyPr>
          <a:lstStyle/>
          <a:p>
            <a:pPr algn="ctr"/>
            <a:r>
              <a:rPr lang="en-US" sz="6600" dirty="0">
                <a:solidFill>
                  <a:srgbClr val="FF0000"/>
                </a:solidFill>
                <a:effectLst>
                  <a:outerShdw blurRad="38100" dist="38100" dir="2700000" algn="tl">
                    <a:srgbClr val="000000">
                      <a:alpha val="43137"/>
                    </a:srgbClr>
                  </a:outerShdw>
                </a:effectLst>
                <a:latin typeface="AweSomE JouRneY" panose="02000600000000000000" pitchFamily="50" charset="0"/>
              </a:rPr>
              <a:t>Saul’s Conversion</a:t>
            </a:r>
          </a:p>
        </p:txBody>
      </p:sp>
      <p:sp>
        <p:nvSpPr>
          <p:cNvPr id="3" name="Content Placeholder 2">
            <a:extLst>
              <a:ext uri="{FF2B5EF4-FFF2-40B4-BE49-F238E27FC236}">
                <a16:creationId xmlns:a16="http://schemas.microsoft.com/office/drawing/2014/main" id="{CF927B25-D266-4815-8BF6-37A692D5EE0F}"/>
              </a:ext>
            </a:extLst>
          </p:cNvPr>
          <p:cNvSpPr>
            <a:spLocks noGrp="1"/>
          </p:cNvSpPr>
          <p:nvPr>
            <p:ph idx="1"/>
          </p:nvPr>
        </p:nvSpPr>
        <p:spPr>
          <a:xfrm>
            <a:off x="103597" y="1304818"/>
            <a:ext cx="11912030" cy="5429891"/>
          </a:xfrm>
        </p:spPr>
        <p:txBody>
          <a:bodyPr>
            <a:normAutofit/>
          </a:bodyPr>
          <a:lstStyle/>
          <a:p>
            <a:pPr marL="571500" indent="-571500">
              <a:buAutoNum type="romanUcPeriod" startAt="2"/>
            </a:pPr>
            <a:r>
              <a:rPr lang="en-US" sz="4000" dirty="0"/>
              <a:t>The Conversion of Saul</a:t>
            </a:r>
          </a:p>
          <a:p>
            <a:pPr marL="1028700" lvl="1" indent="-571500">
              <a:buFont typeface="+mj-lt"/>
              <a:buAutoNum type="alphaUcPeriod"/>
            </a:pPr>
            <a:r>
              <a:rPr lang="en-US" sz="3600" dirty="0"/>
              <a:t>Ananias </a:t>
            </a:r>
          </a:p>
          <a:p>
            <a:pPr marL="1485900" lvl="2" indent="-571500">
              <a:buFont typeface="+mj-lt"/>
              <a:buAutoNum type="arabicPeriod"/>
            </a:pPr>
            <a:r>
              <a:rPr lang="en-US" sz="3200" dirty="0"/>
              <a:t>Called by Christ to speak to Saul (9:10-16)</a:t>
            </a:r>
          </a:p>
          <a:p>
            <a:pPr marL="1485900" lvl="2" indent="-571500">
              <a:buFont typeface="+mj-lt"/>
              <a:buAutoNum type="arabicPeriod"/>
            </a:pPr>
            <a:r>
              <a:rPr lang="en-US" sz="3200" dirty="0"/>
              <a:t>Spoken well of by the Jews (22:12)</a:t>
            </a:r>
          </a:p>
          <a:p>
            <a:pPr marL="1028700" lvl="1" indent="-571500">
              <a:buFont typeface="+mj-lt"/>
              <a:buAutoNum type="alphaUcPeriod"/>
            </a:pPr>
            <a:r>
              <a:rPr lang="en-US" sz="3600" dirty="0"/>
              <a:t>The message </a:t>
            </a:r>
          </a:p>
          <a:p>
            <a:pPr marL="1485900" lvl="2" indent="-571500">
              <a:buFont typeface="+mj-lt"/>
              <a:buAutoNum type="arabicPeriod"/>
            </a:pPr>
            <a:r>
              <a:rPr lang="en-US" sz="3200" dirty="0"/>
              <a:t>Jesus sent Ananias that Saul might receive his sight and the HS (9:17)</a:t>
            </a:r>
          </a:p>
          <a:p>
            <a:pPr marL="1485900" lvl="2" indent="-571500">
              <a:buFont typeface="+mj-lt"/>
              <a:buAutoNum type="arabicPeriod"/>
            </a:pPr>
            <a:r>
              <a:rPr lang="en-US" sz="3200" dirty="0"/>
              <a:t>Speaks to his future work and asks him to be baptized (22:13-16)</a:t>
            </a:r>
          </a:p>
          <a:p>
            <a:pPr marL="1028700" lvl="1" indent="-571500">
              <a:buFont typeface="+mj-lt"/>
              <a:buAutoNum type="alphaUcPeriod"/>
            </a:pPr>
            <a:r>
              <a:rPr lang="en-US" sz="3600" dirty="0"/>
              <a:t>Saul’s Response (9:18; 22:16)</a:t>
            </a:r>
          </a:p>
        </p:txBody>
      </p:sp>
    </p:spTree>
    <p:extLst>
      <p:ext uri="{BB962C8B-B14F-4D97-AF65-F5344CB8AC3E}">
        <p14:creationId xmlns:p14="http://schemas.microsoft.com/office/powerpoint/2010/main" val="3469842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r="-1000" b="-8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0C671-E915-473F-B1DD-49C3F2D04BA5}"/>
              </a:ext>
            </a:extLst>
          </p:cNvPr>
          <p:cNvSpPr>
            <a:spLocks noGrp="1"/>
          </p:cNvSpPr>
          <p:nvPr>
            <p:ph type="title"/>
          </p:nvPr>
        </p:nvSpPr>
        <p:spPr>
          <a:xfrm>
            <a:off x="103596" y="82586"/>
            <a:ext cx="11912029" cy="1325563"/>
          </a:xfrm>
        </p:spPr>
        <p:txBody>
          <a:bodyPr>
            <a:normAutofit fontScale="90000"/>
          </a:bodyPr>
          <a:lstStyle/>
          <a:p>
            <a:pPr algn="ctr"/>
            <a:r>
              <a:rPr lang="en-US" sz="6600" dirty="0">
                <a:solidFill>
                  <a:srgbClr val="FF0000"/>
                </a:solidFill>
                <a:effectLst>
                  <a:outerShdw blurRad="38100" dist="38100" dir="2700000" algn="tl">
                    <a:srgbClr val="000000">
                      <a:alpha val="43137"/>
                    </a:srgbClr>
                  </a:outerShdw>
                </a:effectLst>
                <a:latin typeface="AweSomE JouRneY" panose="02000600000000000000" pitchFamily="50" charset="0"/>
              </a:rPr>
              <a:t>Calling on the Name of the Lord</a:t>
            </a:r>
          </a:p>
        </p:txBody>
      </p:sp>
      <p:sp>
        <p:nvSpPr>
          <p:cNvPr id="3" name="Content Placeholder 2">
            <a:extLst>
              <a:ext uri="{FF2B5EF4-FFF2-40B4-BE49-F238E27FC236}">
                <a16:creationId xmlns:a16="http://schemas.microsoft.com/office/drawing/2014/main" id="{CF927B25-D266-4815-8BF6-37A692D5EE0F}"/>
              </a:ext>
            </a:extLst>
          </p:cNvPr>
          <p:cNvSpPr>
            <a:spLocks noGrp="1"/>
          </p:cNvSpPr>
          <p:nvPr>
            <p:ph idx="1"/>
          </p:nvPr>
        </p:nvSpPr>
        <p:spPr>
          <a:xfrm>
            <a:off x="103597" y="1304818"/>
            <a:ext cx="11912030" cy="5429891"/>
          </a:xfrm>
        </p:spPr>
        <p:txBody>
          <a:bodyPr>
            <a:normAutofit/>
          </a:bodyPr>
          <a:lstStyle/>
          <a:p>
            <a:pPr marL="0" indent="0">
              <a:buNone/>
            </a:pPr>
            <a:r>
              <a:rPr lang="en-US" sz="3600" dirty="0"/>
              <a:t>Calling vs Appealing</a:t>
            </a:r>
          </a:p>
          <a:p>
            <a:pPr lvl="1"/>
            <a:r>
              <a:rPr lang="en-US" sz="3200" dirty="0"/>
              <a:t>Acts 2:21; Romans 10:31; Joel 2:32</a:t>
            </a:r>
          </a:p>
          <a:p>
            <a:pPr lvl="1"/>
            <a:r>
              <a:rPr lang="en-US" sz="3200" dirty="0"/>
              <a:t>Not a verbal petition to God</a:t>
            </a:r>
            <a:endParaRPr lang="en-US" sz="2800" dirty="0"/>
          </a:p>
          <a:p>
            <a:pPr lvl="1"/>
            <a:r>
              <a:rPr lang="en-US" sz="3200" dirty="0"/>
              <a:t>An appeal to the authority</a:t>
            </a:r>
          </a:p>
          <a:p>
            <a:pPr lvl="2">
              <a:buFont typeface="Courier New" panose="02070309020205020404" pitchFamily="49" charset="0"/>
              <a:buChar char="o"/>
            </a:pPr>
            <a:r>
              <a:rPr lang="en-US" sz="2800" dirty="0"/>
              <a:t> Appealing to Caesar Acts 25:11</a:t>
            </a:r>
          </a:p>
          <a:p>
            <a:pPr lvl="2">
              <a:buFont typeface="Courier New" panose="02070309020205020404" pitchFamily="49" charset="0"/>
              <a:buChar char="o"/>
            </a:pPr>
            <a:r>
              <a:rPr lang="en-US" sz="2800" dirty="0"/>
              <a:t> Paul submitted to the authority and conditions of Caesar in order for his case to be judged by Caesar. </a:t>
            </a:r>
          </a:p>
          <a:p>
            <a:pPr lvl="2">
              <a:buFont typeface="Courier New" panose="02070309020205020404" pitchFamily="49" charset="0"/>
              <a:buChar char="o"/>
            </a:pPr>
            <a:r>
              <a:rPr lang="en-US" sz="2800" dirty="0"/>
              <a:t> “That all of them may call on the name of the Lord, to serve Him shoulder to shoulder” (Zephaniah 3:9b)</a:t>
            </a:r>
          </a:p>
          <a:p>
            <a:pPr lvl="2">
              <a:buFont typeface="Courier New" panose="02070309020205020404" pitchFamily="49" charset="0"/>
              <a:buChar char="o"/>
            </a:pPr>
            <a:r>
              <a:rPr lang="en-US" sz="2800" dirty="0"/>
              <a:t> “Now why do you delay? Get up and be baptized, and wash away your sins, calling on His name” (Acts 22:16)</a:t>
            </a:r>
          </a:p>
          <a:p>
            <a:pPr marL="1314450" lvl="1" indent="-857250">
              <a:buFont typeface="+mj-lt"/>
              <a:buAutoNum type="alphaUcPeriod"/>
            </a:pPr>
            <a:endParaRPr lang="en-US" sz="3200" dirty="0"/>
          </a:p>
          <a:p>
            <a:pPr marL="0" indent="0">
              <a:buNone/>
            </a:pPr>
            <a:endParaRPr lang="en-US" sz="3600" dirty="0"/>
          </a:p>
        </p:txBody>
      </p:sp>
    </p:spTree>
    <p:extLst>
      <p:ext uri="{BB962C8B-B14F-4D97-AF65-F5344CB8AC3E}">
        <p14:creationId xmlns:p14="http://schemas.microsoft.com/office/powerpoint/2010/main" val="369628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1420</TotalTime>
  <Words>919</Words>
  <Application>Microsoft Office PowerPoint</Application>
  <PresentationFormat>Widescreen</PresentationFormat>
  <Paragraphs>57</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AweSomE JouRneY</vt:lpstr>
      <vt:lpstr>Calibri</vt:lpstr>
      <vt:lpstr>Calibri Light</vt:lpstr>
      <vt:lpstr>Courier New</vt:lpstr>
      <vt:lpstr>Office Theme</vt:lpstr>
      <vt:lpstr>   </vt:lpstr>
      <vt:lpstr>Persecution By Saul</vt:lpstr>
      <vt:lpstr>Persecution By Saul</vt:lpstr>
      <vt:lpstr>Persecution By Saul</vt:lpstr>
      <vt:lpstr>Persecution By Saul</vt:lpstr>
      <vt:lpstr>Persecution By Saul</vt:lpstr>
      <vt:lpstr>Saul’s Conversion</vt:lpstr>
      <vt:lpstr>Saul’s Conversion</vt:lpstr>
      <vt:lpstr>Calling on the Name of the Lord</vt:lpstr>
      <vt:lpstr>Some Things a Blind Man Saw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Josh Blackmer</dc:creator>
  <cp:lastModifiedBy>Cindy Nelson</cp:lastModifiedBy>
  <cp:revision>67</cp:revision>
  <dcterms:created xsi:type="dcterms:W3CDTF">2020-11-10T15:20:33Z</dcterms:created>
  <dcterms:modified xsi:type="dcterms:W3CDTF">2020-12-04T14:21:00Z</dcterms:modified>
</cp:coreProperties>
</file>