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D67C7-EDD6-4B29-9F72-6B5A568C6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72F0DF-18D1-40A8-A358-2CDC86B76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B6E32-ED45-410C-AA84-0A3EF0664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1671-3B24-4389-8384-4B9E0625AE28}" type="datetimeFigureOut">
              <a:rPr lang="en-US" smtClean="0"/>
              <a:t>12/27/2020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06294-C2D9-4F1C-9CC0-DC8D63BF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B848B-5E14-4554-92EB-B07084F4B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6022-B6A4-48B7-A6EA-3B092BE01C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F8B5D0-6A7E-4D68-9F24-1A2DA3DD06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3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E0DA-FEFD-4B9A-973B-572D7B5A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98505-7101-4EAF-A003-189E33839F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48965-0A96-4FD9-A0F5-3AAD99C9F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2CD22-531F-4A54-BC46-8230DE9BD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1671-3B24-4389-8384-4B9E0625AE28}" type="datetimeFigureOut">
              <a:rPr lang="en-US" smtClean="0"/>
              <a:t>12/27/2020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D9EEE-16F6-43D3-9BC0-3CE711E34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EC2D5-B272-48E4-9493-414606F1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6022-B6A4-48B7-A6EA-3B092BE01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2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7EF38-7F8B-4297-84C3-C58544B9C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56B00-6851-4408-AFE2-6EF81845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DF7563-11B0-46A6-9B3C-2BCC1AC11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D9EF3-D900-412F-A068-AEE1ADDC6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B644D3-B220-4E1C-AE1F-C028386781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BF09CB-5EC9-49C4-9141-27803CEB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1671-3B24-4389-8384-4B9E0625AE28}" type="datetimeFigureOut">
              <a:rPr lang="en-US" smtClean="0"/>
              <a:t>12/27/2020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F4FBF2-FBA6-4CF1-BD80-FAB990F91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D9242A-98A1-462A-9462-EB44DACA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6022-B6A4-48B7-A6EA-3B092BE01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91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E584B-096F-4665-A1DE-A094E75A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D10036-8EED-4637-B37D-A1013E370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1671-3B24-4389-8384-4B9E0625AE28}" type="datetimeFigureOut">
              <a:rPr lang="en-US" smtClean="0"/>
              <a:t>12/27/2020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B7477-385B-4A0F-82ED-AF989BD30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FBE12E-D123-4693-9B70-5AEB04AC5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6022-B6A4-48B7-A6EA-3B092BE01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90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B4EAAF-72D2-4039-AE12-7764064D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1671-3B24-4389-8384-4B9E0625AE28}" type="datetimeFigureOut">
              <a:rPr lang="en-US" smtClean="0"/>
              <a:t>12/27/2020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5543C-B363-4282-A50B-5E64FECD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730F0-450E-4526-84D6-8778B62D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6022-B6A4-48B7-A6EA-3B092BE01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73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B8F61-D90C-4C12-9C87-9683DFA07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4F77F-E23D-424C-8B0C-9AD709451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87915-B92D-4B19-9335-8149FFFF0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99C37-FFDA-473B-97FB-6495822C8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1671-3B24-4389-8384-4B9E0625AE28}" type="datetimeFigureOut">
              <a:rPr lang="en-US" smtClean="0"/>
              <a:t>12/27/2020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52FF0-5BAC-4332-99DD-76686FFF8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DF292-D42A-4C92-9FC2-FA101A2B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6022-B6A4-48B7-A6EA-3B092BE01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77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84829-C488-461A-B835-5B99B925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5565EA-0569-441A-8E10-68588E759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EFFFD-7560-43A3-8124-39C093727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CC6CB-9336-4D69-A075-82DF529D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1671-3B24-4389-8384-4B9E0625AE28}" type="datetimeFigureOut">
              <a:rPr lang="en-US" smtClean="0"/>
              <a:t>12/27/2020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EB700-C294-405B-8475-EAF901394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C3FC7-8EA4-4E45-B670-E255F649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6022-B6A4-48B7-A6EA-3B092BE01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15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119A7-29D7-4726-96A5-33A4A920A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6683F-8435-4B9A-9A5E-D62329F1F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2A2B7-91F5-4FA5-8563-76BE63443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1671-3B24-4389-8384-4B9E0625AE28}" type="datetimeFigureOut">
              <a:rPr lang="en-US" smtClean="0"/>
              <a:t>12/27/2020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1EEE9-B54F-49FD-99D0-DD27A4247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01C66-E37B-49E2-AABD-FFCEDCE0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6022-B6A4-48B7-A6EA-3B092BE01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99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AA6FEC-7A77-4D25-B542-74702C578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59DCCB-740D-4D6C-B950-B1D415084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5BC9F-E1EC-4E13-82DF-C1039D1D2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1671-3B24-4389-8384-4B9E0625AE28}" type="datetimeFigureOut">
              <a:rPr lang="en-US" smtClean="0"/>
              <a:t>12/27/2020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75B52-1D14-4360-A2ED-B452279B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751C5-E454-4C69-B284-5E2323E2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6022-B6A4-48B7-A6EA-3B092BE01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2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77B2F09-3C4B-4009-9F6E-9F7017A951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747AE-F16D-4568-90B6-4A85A4BA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29" y="1239140"/>
            <a:ext cx="11020713" cy="554457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5817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6EEBF03-420D-4432-8E1D-1F518DBD5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747AE-F16D-4568-90B6-4A85A4BA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29" y="1239140"/>
            <a:ext cx="11020713" cy="554457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9672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C145378-AB87-4740-A97B-F28E3C386B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747AE-F16D-4568-90B6-4A85A4BA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29" y="1239140"/>
            <a:ext cx="11020713" cy="554457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4894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936EB79-1F98-4E59-9E38-4BA8165FC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747AE-F16D-4568-90B6-4A85A4BA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29" y="1239140"/>
            <a:ext cx="11020713" cy="554457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6923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553769-A301-4A28-9E42-8050F31C62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747AE-F16D-4568-90B6-4A85A4BA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29" y="1239140"/>
            <a:ext cx="11020713" cy="554457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8637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440D573-BEE6-47EC-B672-6FDD54D2AA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747AE-F16D-4568-90B6-4A85A4BA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29" y="1239140"/>
            <a:ext cx="11020713" cy="554457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9708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C04017A-2490-40F6-A0AD-261B433F45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747AE-F16D-4568-90B6-4A85A4BA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29" y="1239140"/>
            <a:ext cx="11020713" cy="554457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05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98687-3B05-4721-A1A5-4C712432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F3038-D121-4A67-ADB1-08B4F429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496E5-A8FA-441B-BD43-BF73D665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61671-3B24-4389-8384-4B9E0625AE28}" type="datetimeFigureOut">
              <a:rPr lang="en-US" smtClean="0"/>
              <a:t>12/27/2020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01F92-36F7-455B-BAB2-FF2463C56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41508-D53A-47FA-8466-7B3A875C0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26022-B6A4-48B7-A6EA-3B092BE01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1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F19464-4C81-4850-98FD-AF9F6BFD1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AF85D-2AA8-4971-89DA-2583FCED5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87B6D-8AFC-40F3-B9AD-480AC2215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61671-3B24-4389-8384-4B9E0625AE28}" type="datetimeFigureOut">
              <a:rPr lang="en-US" smtClean="0"/>
              <a:t>12/27/2020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1E08A-4C0E-45F4-AE56-217A629E3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BBE11-015F-4435-9100-7B142DC55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26022-B6A4-48B7-A6EA-3B092BE01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01936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6A36F1-6780-41A2-9F4E-7FB0A0FF8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dependence must be upon God…</a:t>
            </a:r>
          </a:p>
          <a:p>
            <a:r>
              <a:rPr lang="en-US" dirty="0"/>
              <a:t>To live as His faithful servants…</a:t>
            </a:r>
          </a:p>
          <a:p>
            <a:r>
              <a:rPr lang="en-US" dirty="0"/>
              <a:t>To trust Him completely…</a:t>
            </a:r>
          </a:p>
          <a:p>
            <a:r>
              <a:rPr lang="en-US" dirty="0"/>
              <a:t>To carry our burdens to Him in prayer…</a:t>
            </a:r>
          </a:p>
          <a:p>
            <a:r>
              <a:rPr lang="en-US" dirty="0"/>
              <a:t>To learn His ways and walk in His truth…</a:t>
            </a:r>
          </a:p>
          <a:p>
            <a:r>
              <a:rPr lang="en-US" dirty="0"/>
              <a:t>To seek constantly God’s favor upon our lives</a:t>
            </a:r>
          </a:p>
        </p:txBody>
      </p:sp>
    </p:spTree>
    <p:extLst>
      <p:ext uri="{BB962C8B-B14F-4D97-AF65-F5344CB8AC3E}">
        <p14:creationId xmlns:p14="http://schemas.microsoft.com/office/powerpoint/2010/main" val="1856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6A36F1-6780-41A2-9F4E-7FB0A0FF8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Believe Jesus is God’s Son – John 3:16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Repent of sins and turn to God – Acts 17:30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Confess faith in Jesus Christ – Romans 10:9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Be immersed into Christ – Romans 6:3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forgive all sins – Acts 2:38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add to His church – Acts 2:47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register in heaven – Hebrews 12:23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Continue to trust and obey Him – Hebrews 5:9</a:t>
            </a:r>
          </a:p>
        </p:txBody>
      </p:sp>
    </p:spTree>
    <p:extLst>
      <p:ext uri="{BB962C8B-B14F-4D97-AF65-F5344CB8AC3E}">
        <p14:creationId xmlns:p14="http://schemas.microsoft.com/office/powerpoint/2010/main" val="271056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B1BD80-8679-49F8-AAD4-F4476DEF8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68" y="1239140"/>
            <a:ext cx="11777931" cy="5544575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/>
              <a:t>Prayer for the Lord’s Gracious Attention (86:1-7)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/>
              <a:t>Praise for the Lord’s Great Mercy and Marvelous Works (86:8-13)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/>
              <a:t>Problem for the Lord’s Capable Solving (86:14)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3200" dirty="0"/>
              <a:t>Plea for the Lord’s Strong Deliverance (86:15-17)</a:t>
            </a:r>
          </a:p>
        </p:txBody>
      </p:sp>
    </p:spTree>
    <p:extLst>
      <p:ext uri="{BB962C8B-B14F-4D97-AF65-F5344CB8AC3E}">
        <p14:creationId xmlns:p14="http://schemas.microsoft.com/office/powerpoint/2010/main" val="421305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6A36F1-6780-41A2-9F4E-7FB0A0FF8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a “day of trouble” for me (86:7)</a:t>
            </a:r>
          </a:p>
          <a:p>
            <a:r>
              <a:rPr lang="en-US" dirty="0"/>
              <a:t>People are threatening me (86:14a)</a:t>
            </a:r>
          </a:p>
          <a:p>
            <a:r>
              <a:rPr lang="en-US" dirty="0"/>
              <a:t>People “hate me” (86:17)</a:t>
            </a:r>
          </a:p>
          <a:p>
            <a:r>
              <a:rPr lang="en-US" dirty="0"/>
              <a:t>People are not honoring God (86:14b)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120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6A36F1-6780-41A2-9F4E-7FB0A0FF8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Trust expressed in WHO GOD IS</a:t>
            </a:r>
          </a:p>
          <a:p>
            <a:pPr lvl="1"/>
            <a:r>
              <a:rPr lang="en-US" dirty="0"/>
              <a:t>He is “Jehovah” (86:1, 6, 11, 17)</a:t>
            </a:r>
          </a:p>
          <a:p>
            <a:pPr lvl="1"/>
            <a:r>
              <a:rPr lang="en-US" dirty="0"/>
              <a:t>He is “God” (86:14) </a:t>
            </a:r>
          </a:p>
          <a:p>
            <a:pPr lvl="1"/>
            <a:r>
              <a:rPr lang="en-US" dirty="0"/>
              <a:t>He is “My God” (86:2, 12) </a:t>
            </a:r>
          </a:p>
          <a:p>
            <a:pPr lvl="1"/>
            <a:r>
              <a:rPr lang="en-US" dirty="0"/>
              <a:t>He “alone” is “God” (86:10)</a:t>
            </a:r>
          </a:p>
          <a:p>
            <a:pPr lvl="1"/>
            <a:r>
              <a:rPr lang="en-US" dirty="0"/>
              <a:t>He is “Lord” (86:3, 4, 5, 8, 9, 12, 15) </a:t>
            </a:r>
          </a:p>
        </p:txBody>
      </p:sp>
    </p:spTree>
    <p:extLst>
      <p:ext uri="{BB962C8B-B14F-4D97-AF65-F5344CB8AC3E}">
        <p14:creationId xmlns:p14="http://schemas.microsoft.com/office/powerpoint/2010/main" val="4126473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6A36F1-6780-41A2-9F4E-7FB0A0FF8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Trust expressed in WHO GOD IS</a:t>
            </a:r>
          </a:p>
          <a:p>
            <a:r>
              <a:rPr lang="en-US" dirty="0"/>
              <a:t>Trust expressed in WHAT GOD IS</a:t>
            </a:r>
          </a:p>
          <a:p>
            <a:pPr lvl="1"/>
            <a:r>
              <a:rPr lang="en-US" dirty="0"/>
              <a:t>He is “good” (86:5)</a:t>
            </a:r>
          </a:p>
          <a:p>
            <a:pPr lvl="1"/>
            <a:r>
              <a:rPr lang="en-US" dirty="0"/>
              <a:t>He is “great” (86:10)</a:t>
            </a:r>
          </a:p>
          <a:p>
            <a:pPr lvl="1"/>
            <a:r>
              <a:rPr lang="en-US" dirty="0"/>
              <a:t>He is “ready to forgive” (86:5)</a:t>
            </a:r>
          </a:p>
          <a:p>
            <a:pPr lvl="1"/>
            <a:r>
              <a:rPr lang="en-US" dirty="0"/>
              <a:t>He is “abundant in mercy/lovingkindness to all” (86:5, 15)</a:t>
            </a:r>
          </a:p>
          <a:p>
            <a:pPr lvl="1"/>
            <a:r>
              <a:rPr lang="en-US" dirty="0"/>
              <a:t>He is “great in mercy/lovingkindness toward me” (86:13)</a:t>
            </a:r>
          </a:p>
          <a:p>
            <a:pPr lvl="1"/>
            <a:r>
              <a:rPr lang="en-US" dirty="0"/>
              <a:t>He is worthy of “worship” of “all nations” (86:9)</a:t>
            </a:r>
          </a:p>
          <a:p>
            <a:pPr lvl="1"/>
            <a:r>
              <a:rPr lang="en-US" dirty="0"/>
              <a:t>He is “full of compassion” (86:15)</a:t>
            </a:r>
          </a:p>
          <a:p>
            <a:pPr lvl="1"/>
            <a:r>
              <a:rPr lang="en-US" dirty="0"/>
              <a:t>He is “gracious” (86:15)</a:t>
            </a:r>
          </a:p>
          <a:p>
            <a:pPr lvl="1"/>
            <a:r>
              <a:rPr lang="en-US" dirty="0"/>
              <a:t>He is “longsuffering/slow to anger” (86:15)</a:t>
            </a:r>
          </a:p>
          <a:p>
            <a:pPr lvl="1"/>
            <a:r>
              <a:rPr lang="en-US" dirty="0"/>
              <a:t>He is “abundant in truth/faithfulness” (86:15)</a:t>
            </a:r>
          </a:p>
          <a:p>
            <a:pPr lvl="1"/>
            <a:r>
              <a:rPr lang="en-US" dirty="0"/>
              <a:t>He is incomparable (86:8) </a:t>
            </a:r>
          </a:p>
        </p:txBody>
      </p:sp>
    </p:spTree>
    <p:extLst>
      <p:ext uri="{BB962C8B-B14F-4D97-AF65-F5344CB8AC3E}">
        <p14:creationId xmlns:p14="http://schemas.microsoft.com/office/powerpoint/2010/main" val="3409317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6A36F1-6780-41A2-9F4E-7FB0A0FF8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Trust expressed in WHO GOD IS</a:t>
            </a:r>
          </a:p>
          <a:p>
            <a:r>
              <a:rPr lang="en-US" dirty="0"/>
              <a:t>Trust expressed in WHAT GOD IS</a:t>
            </a:r>
          </a:p>
          <a:p>
            <a:r>
              <a:rPr lang="en-US" dirty="0"/>
              <a:t>Trust expressed in WHAT GOD CAN DO</a:t>
            </a:r>
          </a:p>
          <a:p>
            <a:pPr lvl="1"/>
            <a:r>
              <a:rPr lang="en-US" dirty="0"/>
              <a:t>He can and will “answer me” (86:7, 1)</a:t>
            </a:r>
          </a:p>
          <a:p>
            <a:pPr lvl="1"/>
            <a:r>
              <a:rPr lang="en-US" dirty="0"/>
              <a:t>He can and will work incomparable “works” (86:8) </a:t>
            </a:r>
          </a:p>
          <a:p>
            <a:pPr lvl="1"/>
            <a:r>
              <a:rPr lang="en-US" dirty="0"/>
              <a:t>He can and will “do wondrous things” (86:10)</a:t>
            </a:r>
          </a:p>
          <a:p>
            <a:pPr lvl="1"/>
            <a:r>
              <a:rPr lang="en-US" dirty="0"/>
              <a:t>He can and will deliver me (86:13)</a:t>
            </a:r>
          </a:p>
          <a:p>
            <a:pPr lvl="1"/>
            <a:r>
              <a:rPr lang="en-US" dirty="0"/>
              <a:t>He can and will help me (86:17)</a:t>
            </a:r>
          </a:p>
          <a:p>
            <a:pPr lvl="1"/>
            <a:r>
              <a:rPr lang="en-US" dirty="0"/>
              <a:t>He can and will comfort me (86:17)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201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6A36F1-6780-41A2-9F4E-7FB0A0FF8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Grounds for the Plea</a:t>
            </a:r>
          </a:p>
          <a:p>
            <a:pPr lvl="1"/>
            <a:r>
              <a:rPr lang="en-US" dirty="0"/>
              <a:t>“I am poor” in spirit (86:1)</a:t>
            </a:r>
          </a:p>
          <a:p>
            <a:pPr lvl="1"/>
            <a:r>
              <a:rPr lang="en-US" dirty="0"/>
              <a:t>“I am needy” (86:1)</a:t>
            </a:r>
          </a:p>
          <a:p>
            <a:pPr lvl="1"/>
            <a:r>
              <a:rPr lang="en-US" dirty="0"/>
              <a:t>“I am godly/holy” (86:2)</a:t>
            </a:r>
          </a:p>
          <a:p>
            <a:pPr lvl="1"/>
            <a:r>
              <a:rPr lang="en-US" dirty="0"/>
              <a:t>I am “Your servant” (86:2, 4, 16)</a:t>
            </a:r>
          </a:p>
          <a:p>
            <a:pPr lvl="1"/>
            <a:r>
              <a:rPr lang="en-US" dirty="0"/>
              <a:t>I “trust in You” (86:2)</a:t>
            </a:r>
          </a:p>
          <a:p>
            <a:pPr lvl="1"/>
            <a:r>
              <a:rPr lang="en-US" dirty="0"/>
              <a:t>“I am crying to You all day long” (86:3)</a:t>
            </a:r>
          </a:p>
          <a:p>
            <a:pPr lvl="1"/>
            <a:r>
              <a:rPr lang="en-US" dirty="0"/>
              <a:t>“I am lifting up my soul” (86:4)</a:t>
            </a:r>
          </a:p>
          <a:p>
            <a:pPr lvl="1"/>
            <a:r>
              <a:rPr lang="en-US" dirty="0"/>
              <a:t>I “call upon You” (86:5) </a:t>
            </a:r>
          </a:p>
        </p:txBody>
      </p:sp>
    </p:spTree>
    <p:extLst>
      <p:ext uri="{BB962C8B-B14F-4D97-AF65-F5344CB8AC3E}">
        <p14:creationId xmlns:p14="http://schemas.microsoft.com/office/powerpoint/2010/main" val="118686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6A36F1-6780-41A2-9F4E-7FB0A0FF8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Substance of the Plea</a:t>
            </a:r>
          </a:p>
          <a:p>
            <a:pPr lvl="1"/>
            <a:r>
              <a:rPr lang="en-US" dirty="0"/>
              <a:t>“Bow down Your ear…Give ear” (86:1, 6)</a:t>
            </a:r>
          </a:p>
          <a:p>
            <a:pPr lvl="1"/>
            <a:r>
              <a:rPr lang="en-US" dirty="0"/>
              <a:t>“Attend to me” (86:6)</a:t>
            </a:r>
          </a:p>
          <a:p>
            <a:pPr lvl="1"/>
            <a:r>
              <a:rPr lang="en-US" dirty="0"/>
              <a:t>“Turn to me” (86:16)</a:t>
            </a:r>
          </a:p>
          <a:p>
            <a:pPr lvl="1"/>
            <a:r>
              <a:rPr lang="en-US" dirty="0"/>
              <a:t>“Answer me” (86:1)</a:t>
            </a:r>
          </a:p>
          <a:p>
            <a:pPr lvl="1"/>
            <a:r>
              <a:rPr lang="en-US" dirty="0"/>
              <a:t>“Protect me” (86:2)</a:t>
            </a:r>
          </a:p>
          <a:p>
            <a:pPr lvl="1"/>
            <a:r>
              <a:rPr lang="en-US" dirty="0"/>
              <a:t>“Save me” (86:2, 16)</a:t>
            </a:r>
          </a:p>
          <a:p>
            <a:pPr lvl="1"/>
            <a:r>
              <a:rPr lang="en-US" dirty="0"/>
              <a:t>“Be merciful to me” (86:3, 16)</a:t>
            </a:r>
          </a:p>
          <a:p>
            <a:pPr lvl="1"/>
            <a:r>
              <a:rPr lang="en-US" dirty="0"/>
              <a:t>“Gladden my soul” (86:4)</a:t>
            </a:r>
          </a:p>
          <a:p>
            <a:pPr lvl="1"/>
            <a:r>
              <a:rPr lang="en-US" dirty="0"/>
              <a:t>“Teach me Your way” (86:11)</a:t>
            </a:r>
          </a:p>
          <a:p>
            <a:pPr lvl="1"/>
            <a:r>
              <a:rPr lang="en-US" dirty="0"/>
              <a:t>“Give me an undivided heart” (86:11)</a:t>
            </a:r>
          </a:p>
          <a:p>
            <a:pPr lvl="1"/>
            <a:r>
              <a:rPr lang="en-US" dirty="0"/>
              <a:t>“Strengthen me with Your strength” (86:16)</a:t>
            </a:r>
          </a:p>
          <a:p>
            <a:pPr lvl="1"/>
            <a:r>
              <a:rPr lang="en-US" dirty="0"/>
              <a:t>“Show me your favor/goodness” (86:17)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340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6A36F1-6780-41A2-9F4E-7FB0A0FF8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“I will call upon You” (86:7)</a:t>
            </a:r>
          </a:p>
          <a:p>
            <a:r>
              <a:rPr lang="en-US" dirty="0"/>
              <a:t>“I will walk in Your truth” (86:11)</a:t>
            </a:r>
          </a:p>
          <a:p>
            <a:r>
              <a:rPr lang="en-US" dirty="0"/>
              <a:t>“I will fear Your name” (86:11)</a:t>
            </a:r>
          </a:p>
          <a:p>
            <a:r>
              <a:rPr lang="en-US" dirty="0"/>
              <a:t>“I will praise You with all my heart” (86:12)</a:t>
            </a:r>
          </a:p>
          <a:p>
            <a:r>
              <a:rPr lang="en-US" dirty="0"/>
              <a:t>“I will glorify Your name forevermore” (86:12) </a:t>
            </a:r>
          </a:p>
        </p:txBody>
      </p:sp>
    </p:spTree>
    <p:extLst>
      <p:ext uri="{BB962C8B-B14F-4D97-AF65-F5344CB8AC3E}">
        <p14:creationId xmlns:p14="http://schemas.microsoft.com/office/powerpoint/2010/main" val="3767135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731</Words>
  <Application>Microsoft Office PowerPoint</Application>
  <PresentationFormat>Widescreen</PresentationFormat>
  <Paragraphs>77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</cp:revision>
  <dcterms:created xsi:type="dcterms:W3CDTF">2020-12-26T18:55:01Z</dcterms:created>
  <dcterms:modified xsi:type="dcterms:W3CDTF">2020-12-27T22:40:14Z</dcterms:modified>
</cp:coreProperties>
</file>