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AF36-D144-41E3-A2FF-6CE342FFB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70841-91A5-4A0F-A28B-4D5AB82A9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FDC5E-628D-42F7-A404-2B8BA930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631FC-CF23-4150-859B-85567A70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0E0A1-A9EE-4639-9886-252A1EF0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D65DABC-7925-407D-B02F-76512320E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100A-CB7F-42D2-AC11-985F7CF5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1E0E9-7BCA-469F-ADA1-7B42B1F6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40811-985A-4CEF-B91B-73DA350D1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C1AAE-1023-4EC3-ADE0-809CF834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5B5D9-F1FE-4EE6-B5EF-90D13612B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DE3A7-F1FD-4211-9374-60D637DA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6366C-E682-4F27-96D5-6E79EE59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D1B36-0C0B-4D0D-BED7-42B1F644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61A9-1052-4502-87E9-2499C7D9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961B5-2C21-42E5-AE7F-85489578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89CF-32CF-4FB1-92FF-DA5D4B36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1C9C2-3415-4909-8A1B-3C316925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D4DE4-1233-4413-93F4-BEF755C5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46938-34EA-4918-9D8F-F3D08225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1923D-FC9E-4D07-9CDB-CE9BCCCA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16EB-FBF3-4FD8-9A81-8EB3119C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236E-3C24-4183-AE40-CB0E69C1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953D7-CC94-4A73-86CC-4F1332EE2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C332-84BB-4BC4-B74F-1265D040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92F27-E53B-43C7-99E1-ED5447C1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95695-C525-4B71-A402-BE81B8A2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80FE-B4E9-43AB-A425-4FB5EBB4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4EE89-5D3F-465A-B6F5-1900C1F2C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3EE94-FAA3-4407-905A-46EE58E82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7CB08-FD4C-492D-9626-959D72BD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D9D58-6AC3-4F22-A6E2-FCD5FE4F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2E346-FF78-424A-A417-99C15DD2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3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CFE-A5B2-4C3D-800C-A8F6B58B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68A9D-9043-480F-8288-20C722621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75EC8-B10D-47FB-BD53-1B043F82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930B-5A25-41D5-906B-E18069DC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FF2E-EC34-49D1-95B5-D5F017E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9708E-850E-4AFF-8F28-9078D2D8C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AA1F1-14FB-4ADE-8191-59D21E81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E4A61-E24C-42A8-9A0B-2375804E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BD13-9DA9-4757-9B21-324746FB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39067-3D23-4329-B9FC-A3B53B06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2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079560-14D0-4920-BE52-40F36DC18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A619-43EE-4A79-AB1C-AE9FFDEA3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73" y="1461331"/>
            <a:ext cx="11323177" cy="52642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56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4F9F0-0F6C-4EFF-8879-A6A93EE85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A619-43EE-4A79-AB1C-AE9FFDEA3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73" y="1461331"/>
            <a:ext cx="11323177" cy="52642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04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background pattern&#10;&#10;Description automatically generated">
            <a:extLst>
              <a:ext uri="{FF2B5EF4-FFF2-40B4-BE49-F238E27FC236}">
                <a16:creationId xmlns:a16="http://schemas.microsoft.com/office/drawing/2014/main" id="{AAFC3F63-B89D-4D6D-A739-97D46C343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A619-43EE-4A79-AB1C-AE9FFDEA3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73" y="1461331"/>
            <a:ext cx="11323177" cy="52642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94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ED9DBEAB-5327-4ACF-8291-8A2EF1B5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A619-43EE-4A79-AB1C-AE9FFDEA3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73" y="1461331"/>
            <a:ext cx="11323177" cy="52642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66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7C91E6E-E90F-43B8-9225-0162C9704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EA76D-0EFA-4BAF-A060-9C7126D49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A619-43EE-4A79-AB1C-AE9FFDEA3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73" y="1461331"/>
            <a:ext cx="11323177" cy="52642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76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D6A4-02BC-41DF-8E72-49642BFD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55979-F9E9-4D71-95DA-1589A01D0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2BCB7-C61A-4DA2-98F3-36B4004C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4FAE-7A3C-4AC0-A820-2A5684E4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2F27E-DC1E-4229-8D6F-D109347E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2436-BE63-4B2D-BA7A-2C70A4E1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3AED-686F-4912-BBFB-17AA06D6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C1251-5FD4-4303-9E42-1031ACDE5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5FC53-BEC4-4AEB-B007-92649574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14585-B925-4E3F-AAF2-F10BBE3B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4674E-3C6A-449A-9AAD-FEDA64B9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0FDA6-1862-4CCE-9722-84430305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73A2E-9F49-4D49-87C1-5AD895267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5AC98-AE46-4043-9A27-0FD257B0B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3A435-E39D-428B-955D-DA3456F28B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2726D-7885-4F5D-A64B-E01DE255E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0EC32-6C65-4346-B5E5-815F9E8AA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8B13-8D9E-4B90-861C-C1E55A82A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AFECD5A-1B01-407A-BAE6-2167D78F9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1" t="21573" r="6292" b="61947"/>
          <a:stretch/>
        </p:blipFill>
        <p:spPr>
          <a:xfrm>
            <a:off x="4839128" y="1479479"/>
            <a:ext cx="6585735" cy="113015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886FDA3-FBD9-4F5C-AAE7-AD18B16E1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6" t="39700" r="8651" b="43820"/>
          <a:stretch/>
        </p:blipFill>
        <p:spPr>
          <a:xfrm>
            <a:off x="5137078" y="2722652"/>
            <a:ext cx="6000109" cy="1130158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E4142A6-F63D-453C-83BE-2477E36BD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57828" r="7557" b="25693"/>
          <a:stretch/>
        </p:blipFill>
        <p:spPr>
          <a:xfrm>
            <a:off x="5044610" y="3965825"/>
            <a:ext cx="6226141" cy="113015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22E03CE-0EBF-48DC-8873-B8C7E073F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0" t="75955" r="11011" b="5918"/>
          <a:stretch/>
        </p:blipFill>
        <p:spPr>
          <a:xfrm>
            <a:off x="5414481" y="5208998"/>
            <a:ext cx="5435030" cy="12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that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Serve the Lord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33388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not wrong to be sad (1 Thess. 4:13; Rom. 12:15; John 11:35)</a:t>
            </a:r>
          </a:p>
          <a:p>
            <a:r>
              <a:rPr lang="en-US" dirty="0"/>
              <a:t>But the general disposition of a Christian should be joy </a:t>
            </a:r>
          </a:p>
          <a:p>
            <a:pPr lvl="1"/>
            <a:r>
              <a:rPr lang="en-US" dirty="0"/>
              <a:t>The New Testament uses the words “joy” and “rejoice” more than 140 times</a:t>
            </a:r>
          </a:p>
          <a:p>
            <a:r>
              <a:rPr lang="en-US" dirty="0"/>
              <a:t>Christian joy is not determined by or affected by circumstances (Matt. 5:12; Phil. 4:4; Jas. 1:2)</a:t>
            </a:r>
          </a:p>
          <a:p>
            <a:r>
              <a:rPr lang="en-US" dirty="0"/>
              <a:t>The Christian life begins with great joy (Acts 8:39; 16:34)</a:t>
            </a:r>
          </a:p>
          <a:p>
            <a:r>
              <a:rPr lang="en-US" dirty="0"/>
              <a:t>The joy of being a Christian should not diminish after conversion but only grow, as more and more reasons to be joyful are learned (1 Pet. 1:6-9)</a:t>
            </a:r>
          </a:p>
          <a:p>
            <a:r>
              <a:rPr lang="en-US" dirty="0"/>
              <a:t>Christian joy is maintainable always “in the Lord” (Phil. 3:1; 4:4)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must have a constant sense of God’s presence &amp; our dependence upon Him</a:t>
            </a:r>
            <a:endParaRPr lang="en-US" sz="4000" dirty="0"/>
          </a:p>
          <a:p>
            <a:r>
              <a:rPr lang="en-US" dirty="0"/>
              <a:t>Prayer is when we talk to the Creator of this universe (Jer. 32:17)</a:t>
            </a:r>
            <a:endParaRPr lang="en-US" sz="4000" dirty="0"/>
          </a:p>
          <a:p>
            <a:r>
              <a:rPr lang="en-US" dirty="0"/>
              <a:t>Prayer is when we cast our cares on the strong hand of the Lord (1 Pet. 5:7)</a:t>
            </a:r>
            <a:endParaRPr lang="en-US" sz="4000" dirty="0"/>
          </a:p>
          <a:p>
            <a:r>
              <a:rPr lang="en-US" dirty="0"/>
              <a:t>Prayer should be our first thought &amp; first act, not our last resort (Isa. 37:14-15)</a:t>
            </a:r>
            <a:endParaRPr lang="en-US" sz="4000" dirty="0"/>
          </a:p>
          <a:p>
            <a:r>
              <a:rPr lang="en-US" dirty="0"/>
              <a:t>Prayer is the greatest act we can do for another, not the least (Jas. 5:16)</a:t>
            </a:r>
            <a:endParaRPr lang="en-US" sz="4000" dirty="0"/>
          </a:p>
          <a:p>
            <a:r>
              <a:rPr lang="en-US" dirty="0"/>
              <a:t>Prayer helps us to do what we cannot do on our own (Heb. 4:16)</a:t>
            </a:r>
            <a:endParaRPr lang="en-US" sz="4000" dirty="0"/>
          </a:p>
          <a:p>
            <a:r>
              <a:rPr lang="en-US" dirty="0"/>
              <a:t>Praying perpetually (without ceasing) helps us:</a:t>
            </a:r>
            <a:endParaRPr lang="en-US" sz="4000" dirty="0"/>
          </a:p>
          <a:p>
            <a:pPr lvl="1"/>
            <a:r>
              <a:rPr lang="en-US" dirty="0"/>
              <a:t>Not lose heart (Luke 18:1)</a:t>
            </a:r>
            <a:endParaRPr lang="en-US" sz="3600" dirty="0"/>
          </a:p>
          <a:p>
            <a:pPr lvl="1"/>
            <a:r>
              <a:rPr lang="en-US" dirty="0"/>
              <a:t>Remain strong and steadfast (Rom. 12:12)</a:t>
            </a:r>
            <a:endParaRPr lang="en-US" sz="3600" dirty="0"/>
          </a:p>
          <a:p>
            <a:pPr lvl="1"/>
            <a:r>
              <a:rPr lang="en-US" dirty="0"/>
              <a:t>Be prepared for battle (Eph. 6:18)</a:t>
            </a:r>
            <a:endParaRPr lang="en-US" sz="3600" dirty="0"/>
          </a:p>
          <a:p>
            <a:pPr lvl="1"/>
            <a:r>
              <a:rPr lang="en-US" dirty="0"/>
              <a:t>Maintain vigilance to what’s happening (Col. 4:2)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5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Biblical emphasis is not merely on “being thankful” or “feeling thankful”</a:t>
            </a:r>
            <a:endParaRPr lang="en-US" sz="4000" dirty="0"/>
          </a:p>
          <a:p>
            <a:pPr lvl="1"/>
            <a:r>
              <a:rPr lang="en-US" dirty="0"/>
              <a:t>It does teach it (Col. 3:15; Psa. 100:4)</a:t>
            </a:r>
            <a:endParaRPr lang="en-US" sz="3600" dirty="0"/>
          </a:p>
          <a:p>
            <a:pPr lvl="1"/>
            <a:r>
              <a:rPr lang="en-US" dirty="0"/>
              <a:t>And it condemns those who are unthankful (Rom. 1:21; 2 Tim. 3:2)</a:t>
            </a:r>
            <a:endParaRPr lang="en-US" sz="3600" dirty="0"/>
          </a:p>
          <a:p>
            <a:r>
              <a:rPr lang="en-US" dirty="0"/>
              <a:t>But the greater emphasis is on “giving thanks” – that is ACTION!</a:t>
            </a:r>
          </a:p>
          <a:p>
            <a:r>
              <a:rPr lang="en-US" dirty="0"/>
              <a:t>We are to “give thanks always for all things” (Eph. 5:20)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4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are to “give thanks always for all things” (Eph. 5:20)</a:t>
            </a:r>
          </a:p>
          <a:p>
            <a:pPr lvl="1"/>
            <a:r>
              <a:rPr lang="en-US" dirty="0"/>
              <a:t>For His “wondrous works” (Psa. 26:7)</a:t>
            </a:r>
            <a:endParaRPr lang="en-US" sz="3600" dirty="0"/>
          </a:p>
          <a:p>
            <a:pPr lvl="1"/>
            <a:r>
              <a:rPr lang="en-US" dirty="0"/>
              <a:t>For “His holy name” (Psa. 30:4)</a:t>
            </a:r>
            <a:endParaRPr lang="en-US" sz="3600" dirty="0"/>
          </a:p>
          <a:p>
            <a:pPr lvl="1"/>
            <a:r>
              <a:rPr lang="en-US" dirty="0"/>
              <a:t>For “His presence” (Psa. 95:2)</a:t>
            </a:r>
            <a:endParaRPr lang="en-US" sz="3600" dirty="0"/>
          </a:p>
          <a:p>
            <a:pPr lvl="1"/>
            <a:r>
              <a:rPr lang="en-US" dirty="0"/>
              <a:t>For “His goodness” (Psa. 106:1)</a:t>
            </a:r>
            <a:endParaRPr lang="en-US" sz="3600" dirty="0"/>
          </a:p>
          <a:p>
            <a:pPr lvl="1"/>
            <a:r>
              <a:rPr lang="en-US" dirty="0"/>
              <a:t>For “His mercy” (Psa. 106:1)</a:t>
            </a:r>
            <a:endParaRPr lang="en-US" sz="3600" dirty="0"/>
          </a:p>
          <a:p>
            <a:pPr lvl="1"/>
            <a:r>
              <a:rPr lang="en-US" dirty="0"/>
              <a:t>For “His wonderful works to the children of men” (Psa. 107:8)</a:t>
            </a:r>
            <a:endParaRPr lang="en-US" sz="3600" dirty="0"/>
          </a:p>
          <a:p>
            <a:pPr lvl="1"/>
            <a:r>
              <a:rPr lang="en-US" dirty="0"/>
              <a:t>For His “righteous judgments” in the Bible (Psa. 119:62)</a:t>
            </a:r>
            <a:endParaRPr lang="en-US" sz="3600" dirty="0"/>
          </a:p>
          <a:p>
            <a:pPr lvl="1"/>
            <a:r>
              <a:rPr lang="en-US" dirty="0"/>
              <a:t>For His “wisdom and might” (Dan. 2:23)</a:t>
            </a:r>
            <a:endParaRPr lang="en-US" sz="3600" dirty="0"/>
          </a:p>
          <a:p>
            <a:pPr lvl="1"/>
            <a:r>
              <a:rPr lang="en-US" dirty="0"/>
              <a:t>For the Lord’s Supper (Luke 22:19)</a:t>
            </a:r>
            <a:endParaRPr lang="en-US" sz="3600" dirty="0"/>
          </a:p>
          <a:p>
            <a:pPr lvl="1"/>
            <a:r>
              <a:rPr lang="en-US" dirty="0"/>
              <a:t>For listening and answering prayers (John 11:41)</a:t>
            </a:r>
          </a:p>
          <a:p>
            <a:pPr lvl="1"/>
            <a:r>
              <a:rPr lang="en-US" dirty="0"/>
              <a:t>For the “faith” of others (Rom. 1:8)</a:t>
            </a:r>
            <a:endParaRPr lang="en-US" sz="3600" dirty="0"/>
          </a:p>
          <a:p>
            <a:pPr lvl="1"/>
            <a:r>
              <a:rPr lang="en-US" dirty="0"/>
              <a:t>For deliverance from sin (Rom. 6:17)</a:t>
            </a:r>
            <a:endParaRPr lang="en-US" sz="3600" dirty="0"/>
          </a:p>
          <a:p>
            <a:pPr lvl="1"/>
            <a:r>
              <a:rPr lang="en-US" dirty="0"/>
              <a:t>For “the grace of God” extended to others (1 Cor. 1:4)</a:t>
            </a:r>
            <a:endParaRPr lang="en-US" sz="3600" dirty="0"/>
          </a:p>
          <a:p>
            <a:pPr lvl="1"/>
            <a:r>
              <a:rPr lang="en-US" dirty="0"/>
              <a:t>For “the victory” of life after death through Christ (1 Cor. 15:57)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148621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are to “give thanks always for all things” (Eph. 5:20)</a:t>
            </a:r>
          </a:p>
          <a:p>
            <a:pPr lvl="1"/>
            <a:r>
              <a:rPr lang="en-US" dirty="0"/>
              <a:t>For God leading “us in triumph in Christ” in serving Him (2 Cor. 2:14)</a:t>
            </a:r>
            <a:endParaRPr lang="en-US" sz="3600" dirty="0"/>
          </a:p>
          <a:p>
            <a:pPr lvl="1"/>
            <a:r>
              <a:rPr lang="en-US" dirty="0"/>
              <a:t>For the “indescribable gift” of Jesus Christ (2 Cor. 9:15)</a:t>
            </a:r>
            <a:endParaRPr lang="en-US" sz="3600" dirty="0"/>
          </a:p>
          <a:p>
            <a:pPr lvl="1"/>
            <a:r>
              <a:rPr lang="en-US" dirty="0"/>
              <a:t>For our brethren (Phil. 1:3)</a:t>
            </a:r>
            <a:endParaRPr lang="en-US" sz="3600" dirty="0"/>
          </a:p>
          <a:p>
            <a:pPr lvl="1"/>
            <a:r>
              <a:rPr lang="en-US" dirty="0"/>
              <a:t>For “the inheritance of the saints” (Col. 1:12)</a:t>
            </a:r>
            <a:endParaRPr lang="en-US" sz="3600" dirty="0"/>
          </a:p>
          <a:p>
            <a:pPr lvl="1"/>
            <a:r>
              <a:rPr lang="en-US" dirty="0"/>
              <a:t>For being “established in the faith” (Col. 2:7)</a:t>
            </a:r>
            <a:endParaRPr lang="en-US" sz="3600" dirty="0"/>
          </a:p>
          <a:p>
            <a:pPr lvl="1"/>
            <a:r>
              <a:rPr lang="en-US" dirty="0"/>
              <a:t>For “the peace of God” (Col. 3:15)</a:t>
            </a:r>
            <a:endParaRPr lang="en-US" sz="3600" dirty="0"/>
          </a:p>
          <a:p>
            <a:pPr lvl="1"/>
            <a:r>
              <a:rPr lang="en-US" dirty="0"/>
              <a:t>For “the name of the Lord Jesus” (Col. 3:17)</a:t>
            </a:r>
            <a:endParaRPr lang="en-US" sz="3600" dirty="0"/>
          </a:p>
          <a:p>
            <a:pPr lvl="1"/>
            <a:r>
              <a:rPr lang="en-US" dirty="0"/>
              <a:t>For the avenue of “prayer” (Col. 4:2)</a:t>
            </a:r>
            <a:endParaRPr lang="en-US" sz="3600" dirty="0"/>
          </a:p>
          <a:p>
            <a:pPr lvl="1"/>
            <a:r>
              <a:rPr lang="en-US" dirty="0"/>
              <a:t>For those who “receive the word of God as the word of God” (1 Thess. 2:13)</a:t>
            </a:r>
            <a:endParaRPr lang="en-US" sz="3600" dirty="0"/>
          </a:p>
          <a:p>
            <a:pPr lvl="1"/>
            <a:r>
              <a:rPr lang="en-US" dirty="0"/>
              <a:t>For brethren whose “faith grows” (2 Thess. 1:3)</a:t>
            </a:r>
            <a:endParaRPr lang="en-US" sz="3600" dirty="0"/>
          </a:p>
          <a:p>
            <a:pPr lvl="1"/>
            <a:r>
              <a:rPr lang="en-US" dirty="0"/>
              <a:t>For being “enabled” by Christ to serve (1 Tim. 1:12)</a:t>
            </a:r>
            <a:endParaRPr lang="en-US" sz="3600" dirty="0"/>
          </a:p>
          <a:p>
            <a:pPr lvl="1"/>
            <a:r>
              <a:rPr lang="en-US" dirty="0"/>
              <a:t>For civil leaders (1 Tim. 2:1-2) </a:t>
            </a:r>
            <a:endParaRPr lang="en-US" sz="3600" dirty="0"/>
          </a:p>
          <a:p>
            <a:pPr lvl="1"/>
            <a:r>
              <a:rPr lang="en-US" dirty="0"/>
              <a:t>For “foods” to eat (1 Tim. 4:3-4)</a:t>
            </a:r>
            <a:endParaRPr lang="en-US" sz="3600" dirty="0"/>
          </a:p>
          <a:p>
            <a:pPr lvl="1"/>
            <a:r>
              <a:rPr lang="en-US" dirty="0"/>
              <a:t>For the opportunity to “praise” our God (Heb. 13:15)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1026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Biblical emphasis is not merely on “being thankful” or “feeling thankful”</a:t>
            </a:r>
            <a:endParaRPr lang="en-US" sz="4000" dirty="0"/>
          </a:p>
          <a:p>
            <a:pPr lvl="1"/>
            <a:r>
              <a:rPr lang="en-US" dirty="0"/>
              <a:t>It does teach it (Col. 3:15; Psa. 100:4)</a:t>
            </a:r>
            <a:endParaRPr lang="en-US" sz="3600" dirty="0"/>
          </a:p>
          <a:p>
            <a:pPr lvl="1"/>
            <a:r>
              <a:rPr lang="en-US" dirty="0"/>
              <a:t>And it condemns those who are unthankful (Rom. 1:21; 2 Tim. 3:2)</a:t>
            </a:r>
            <a:endParaRPr lang="en-US" sz="3600" dirty="0"/>
          </a:p>
          <a:p>
            <a:r>
              <a:rPr lang="en-US" dirty="0"/>
              <a:t>But the greater emphasis is on “giving thanks” – that is ACTION!</a:t>
            </a:r>
          </a:p>
          <a:p>
            <a:r>
              <a:rPr lang="en-US" dirty="0"/>
              <a:t>We are to “give thanks always for all things” (Eph. 5:20)</a:t>
            </a:r>
          </a:p>
          <a:p>
            <a:r>
              <a:rPr lang="en-US" dirty="0"/>
              <a:t>Thank God always in everything because:</a:t>
            </a:r>
            <a:endParaRPr lang="en-US" sz="4000" dirty="0"/>
          </a:p>
          <a:p>
            <a:pPr lvl="1"/>
            <a:r>
              <a:rPr lang="en-US" dirty="0"/>
              <a:t>Every thing we have is from God (Jas. 1:17)</a:t>
            </a:r>
            <a:endParaRPr lang="en-US" sz="3600" dirty="0"/>
          </a:p>
          <a:p>
            <a:pPr lvl="1"/>
            <a:r>
              <a:rPr lang="en-US" dirty="0"/>
              <a:t>Things could always be worse (John 5:14)</a:t>
            </a:r>
            <a:endParaRPr lang="en-US" sz="3600" dirty="0"/>
          </a:p>
          <a:p>
            <a:pPr lvl="1"/>
            <a:r>
              <a:rPr lang="en-US" dirty="0"/>
              <a:t>We know He is in charge and at work (Rom. 8:28)</a:t>
            </a:r>
            <a:endParaRPr lang="en-US" sz="3600" dirty="0"/>
          </a:p>
          <a:p>
            <a:pPr lvl="1"/>
            <a:r>
              <a:rPr lang="en-US" dirty="0"/>
              <a:t>It helps us to develop and maintain a heart of humility (Luke 17:15-16)</a:t>
            </a:r>
            <a:endParaRPr lang="en-US" sz="3600" dirty="0"/>
          </a:p>
          <a:p>
            <a:pPr lvl="1"/>
            <a:r>
              <a:rPr lang="en-US" dirty="0"/>
              <a:t>It helps us to be a positive, Christ-like example for others (Phil. 2:14-15)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5084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things seem to be right (Prov. 14:12)</a:t>
            </a:r>
            <a:endParaRPr lang="en-US" sz="4000" dirty="0"/>
          </a:p>
          <a:p>
            <a:r>
              <a:rPr lang="en-US" dirty="0"/>
              <a:t>Some people do what seems right to them (Judg. 21:25)</a:t>
            </a:r>
            <a:endParaRPr lang="en-US" sz="4000" dirty="0"/>
          </a:p>
          <a:p>
            <a:r>
              <a:rPr lang="en-US" dirty="0"/>
              <a:t>Some people believe what others tell them (2 Thess. 2:2)</a:t>
            </a:r>
            <a:endParaRPr lang="en-US" sz="4000" dirty="0"/>
          </a:p>
          <a:p>
            <a:r>
              <a:rPr lang="en-US" dirty="0"/>
              <a:t>Some people do what others tell them to do (Luke 6:39)</a:t>
            </a:r>
            <a:endParaRPr lang="en-US" sz="4000" dirty="0"/>
          </a:p>
          <a:p>
            <a:r>
              <a:rPr lang="en-US" dirty="0"/>
              <a:t>Some things don’t seem harmful (2 Sam. 6:3-7)</a:t>
            </a:r>
            <a:endParaRPr lang="en-US" sz="4000" dirty="0"/>
          </a:p>
          <a:p>
            <a:r>
              <a:rPr lang="en-US" dirty="0"/>
              <a:t>Some things sound like a good idea (Gen. 3:4-5; Matt. 4:3, 5-6, 9)</a:t>
            </a:r>
            <a:endParaRPr lang="en-US" sz="4000" dirty="0"/>
          </a:p>
          <a:p>
            <a:r>
              <a:rPr lang="en-US" dirty="0"/>
              <a:t>We must not trust in our own hearts (Prov. 28:26)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67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3A2AF-CD92-4425-8DEE-045E5CA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must test all things (1 Thess. 5:21)</a:t>
            </a:r>
            <a:endParaRPr lang="en-US" sz="4000" dirty="0"/>
          </a:p>
          <a:p>
            <a:pPr lvl="1"/>
            <a:r>
              <a:rPr lang="en-US" dirty="0"/>
              <a:t>Examine all actions and activities (Heb. 5:14) – determine right from wrong</a:t>
            </a:r>
            <a:endParaRPr lang="en-US" sz="3600" dirty="0"/>
          </a:p>
          <a:p>
            <a:pPr lvl="1"/>
            <a:r>
              <a:rPr lang="en-US" dirty="0"/>
              <a:t>Examine all teachings and teachers (1 John 4:1) – determine truth from error </a:t>
            </a:r>
            <a:endParaRPr lang="en-US" sz="3600" dirty="0"/>
          </a:p>
          <a:p>
            <a:pPr lvl="1"/>
            <a:r>
              <a:rPr lang="en-US" dirty="0"/>
              <a:t>Utilize the only objective, trustworthy standard (2 Tim. 1:13; 2:15; 3:16-17)</a:t>
            </a:r>
            <a:endParaRPr lang="en-US" sz="3600" dirty="0"/>
          </a:p>
          <a:p>
            <a:pPr lvl="1"/>
            <a:r>
              <a:rPr lang="en-US" dirty="0"/>
              <a:t>This requires reading, studying and researching</a:t>
            </a:r>
            <a:endParaRPr lang="en-US" sz="3600" dirty="0"/>
          </a:p>
          <a:p>
            <a:r>
              <a:rPr lang="en-US" dirty="0"/>
              <a:t>Whatever passes proper and careful examination </a:t>
            </a:r>
            <a:br>
              <a:rPr lang="en-US" dirty="0"/>
            </a:br>
            <a:r>
              <a:rPr lang="en-US" dirty="0"/>
              <a:t>through God’s Word = Good</a:t>
            </a:r>
            <a:endParaRPr lang="en-US" sz="4000" dirty="0"/>
          </a:p>
          <a:p>
            <a:pPr lvl="1"/>
            <a:r>
              <a:rPr lang="en-US" dirty="0"/>
              <a:t>Hold fast to it – embrace it, practice it, teach it</a:t>
            </a:r>
            <a:endParaRPr lang="en-US" sz="3600" dirty="0"/>
          </a:p>
          <a:p>
            <a:r>
              <a:rPr lang="en-US" dirty="0"/>
              <a:t>Whatever does not pass proper and careful examination</a:t>
            </a:r>
            <a:br>
              <a:rPr lang="en-US" dirty="0"/>
            </a:br>
            <a:r>
              <a:rPr lang="en-US" dirty="0"/>
              <a:t>through God’s Word = Evil</a:t>
            </a:r>
            <a:endParaRPr lang="en-US" sz="4000" dirty="0"/>
          </a:p>
          <a:p>
            <a:pPr lvl="1"/>
            <a:r>
              <a:rPr lang="en-US" dirty="0"/>
              <a:t>Abstain from it </a:t>
            </a:r>
            <a:r>
              <a:rPr lang="en-US"/>
              <a:t>– avoid it </a:t>
            </a:r>
            <a:r>
              <a:rPr lang="en-US" dirty="0"/>
              <a:t>and hold oneself away from every form of it</a:t>
            </a:r>
          </a:p>
          <a:p>
            <a:r>
              <a:rPr lang="en-US" dirty="0"/>
              <a:t>Treat God’s Word with utmost respect &amp; reject everything opposed to 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576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1190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2020-12-23T01:12:58Z</dcterms:created>
  <dcterms:modified xsi:type="dcterms:W3CDTF">2020-12-27T13:39:18Z</dcterms:modified>
</cp:coreProperties>
</file>