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953B2-293C-42F7-93CC-B4A4007312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14E72F-26AC-48FC-8259-EA6215277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78432-1DB0-437F-A5C7-7F03F7F0B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DFC-9435-4913-9A7A-FC9BC1AFC42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FBF4-D47B-45BF-A4E0-FDD6E59B5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F08D1-1A87-49D1-8D5C-8832BB1B7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8964-0A37-4FCF-ABA1-E32DD1F631D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ign on a brick wall&#10;&#10;Description automatically generated">
            <a:extLst>
              <a:ext uri="{FF2B5EF4-FFF2-40B4-BE49-F238E27FC236}">
                <a16:creationId xmlns:a16="http://schemas.microsoft.com/office/drawing/2014/main" id="{9B37ECE5-5F7D-473E-AA7C-66D6CC15C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02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A8A61-CA67-4099-9F21-FED349226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E1550-4463-449A-BF65-0D6874DE5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7E464-E448-413A-ADAE-38A36E488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32AE29-132C-490A-997D-5E1CB62072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1A4870-6C4D-4C08-8933-86492B2EE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3CFE2D-5842-40E9-A5ED-F002E7073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DFC-9435-4913-9A7A-FC9BC1AFC42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72577B-9577-46C6-98B4-9E6A80EF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DFD548-87F9-4F49-AA29-D4AFD3A28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8964-0A37-4FCF-ABA1-E32DD1F63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3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BB193-197D-4EA8-8471-6744F8849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C9AF07-DD77-4486-88E1-0D9774AA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DFC-9435-4913-9A7A-FC9BC1AFC42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88569-9863-48D8-AE0F-38F4C4899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BD785-FCA2-49DD-A2AE-12F5FCE27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8964-0A37-4FCF-ABA1-E32DD1F63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657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C0733C-8D1A-4C34-9657-3F76285F6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DFC-9435-4913-9A7A-FC9BC1AFC42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EC55BC-9734-4E0D-9C95-DD96E3D1C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7DB38-B795-40B1-8AA1-3C793C6A0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8964-0A37-4FCF-ABA1-E32DD1F63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971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69BE0-4972-4425-9F7E-70C6DAD0D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C9D2C-D224-4AA3-B377-DC0364AF9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A6AB5-9C08-4340-804D-E856E92D1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CE7F76-879C-418B-8E0F-A2C1FFE1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DFC-9435-4913-9A7A-FC9BC1AFC42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1EAF9-FA42-4467-9056-9D997FED0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054A9-28ED-4F6A-9E19-E8010BAF3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8964-0A37-4FCF-ABA1-E32DD1F63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31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0015B-C322-4E98-B117-DC7B89788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2D1801-D41A-4C29-A95E-F5387CFF57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E1E50F-2B55-481E-A648-1EE360B01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008433-13A5-4D23-B821-F165B9FE4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DFC-9435-4913-9A7A-FC9BC1AFC42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448F2-7D0B-46B9-A420-30B0B188E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03F60-4E0D-4A04-B3AB-A5777762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8964-0A37-4FCF-ABA1-E32DD1F63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5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77D3A-FD39-4DFC-9FD7-3833F7B85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3FC499-AB75-4A8E-9625-BCF24BD1B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8C069-B534-4B37-A94B-E12B559C2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DFC-9435-4913-9A7A-FC9BC1AFC42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C18F1-719E-42C2-A477-FCA0CA64DB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89D5A-B8D5-450B-B89F-C47D6062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8964-0A37-4FCF-ABA1-E32DD1F63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86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19F6DA-5753-4785-84DD-FD5A45059D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1FA1D-2970-4ECD-B6A3-3693B001EA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C32758-4C1E-4CE7-A5AA-D1608A5DC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DFC-9435-4913-9A7A-FC9BC1AFC42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C7EF3-7466-411C-A0CB-8432195C4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4193B-425F-4B6C-B642-8F0529FC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8964-0A37-4FCF-ABA1-E32DD1F63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8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DB05E9-6720-4AD5-942E-FF79E74042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69AF8-1E85-4D19-8C63-DEEEBD8E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1887794"/>
            <a:ext cx="11827380" cy="49702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3572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CCFC19-296F-4031-905C-6EA80D17C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69AF8-1E85-4D19-8C63-DEEEBD8E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1887794"/>
            <a:ext cx="11827380" cy="49702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044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4B2E78-F0EB-4840-AAB0-912D273A4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69AF8-1E85-4D19-8C63-DEEEBD8E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1887794"/>
            <a:ext cx="11827380" cy="49702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025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298C3F-7428-46A9-AB57-77A58A779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69AF8-1E85-4D19-8C63-DEEEBD8E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1887794"/>
            <a:ext cx="11827380" cy="49702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1198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B9B526-D2FA-4BC3-A3F1-2C73DE0204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69AF8-1E85-4D19-8C63-DEEEBD8E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1887794"/>
            <a:ext cx="11827380" cy="49702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737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D9BF04-69E5-4E02-ABBF-CE0EB3D6A9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69AF8-1E85-4D19-8C63-DEEEBD8E8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282" y="1887794"/>
            <a:ext cx="11827380" cy="497020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571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BCDF8-A43D-4AEE-BD9D-12D784433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8904B-B197-42EE-91F9-518C080EE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39DA51-4AF0-48C4-B2A8-2E1A1AE8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DFC-9435-4913-9A7A-FC9BC1AFC42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AA7F2-8F8B-4EAF-9DC2-CB95181F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1FFF-1472-426F-9106-26330808D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8964-0A37-4FCF-ABA1-E32DD1F63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96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9B46C-BA6B-478C-A557-47ABF20E1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8569C-D533-4179-B363-F785274A6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2A346-A8A0-4A13-B9F8-A251C6381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7027D-B47A-488F-A9C6-16020A7F8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DFC-9435-4913-9A7A-FC9BC1AFC42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6BBB8-CB3E-4E0A-AEB3-6D1B4AB2F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76B0A-CCD8-49EA-94F9-A68B413A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98964-0A37-4FCF-ABA1-E32DD1F63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381380-8C12-489A-87DA-DD569CF63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B29BF-BF38-4B45-8287-95C9B4E34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BA4235-3EC0-4A5F-91F2-1D2D2B9D8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5DFC-9435-4913-9A7A-FC9BC1AFC423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567CB-40C9-441B-8567-3DDB1BDB7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403157-0F17-4436-8289-036C770E5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98964-0A37-4FCF-ABA1-E32DD1F63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28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910368"/>
      </p:ext>
    </p:extLst>
  </p:cSld>
  <p:clrMapOvr>
    <a:masterClrMapping/>
  </p:clrMapOvr>
  <p:transition spd="slow">
    <p:comb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1513D8-B198-4FD3-98F9-E6F0BE759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Jerusalem was under Babylonian siege (32:1-2; cf. 39:1-2; 2 Kgs. 25)</a:t>
            </a:r>
          </a:p>
          <a:p>
            <a:r>
              <a:rPr lang="en-US" dirty="0"/>
              <a:t>Jeremiah was in prison in Jerusalem (32:2)</a:t>
            </a:r>
          </a:p>
          <a:p>
            <a:pPr lvl="1"/>
            <a:r>
              <a:rPr lang="en-US" dirty="0"/>
              <a:t>In prison because he spoke the truth of God (32:3-5)</a:t>
            </a:r>
          </a:p>
          <a:p>
            <a:pPr lvl="1"/>
            <a:r>
              <a:rPr lang="en-US" dirty="0"/>
              <a:t>In speaking God’s truth, we can fall out of favor with others (Gal. 4:16)</a:t>
            </a:r>
          </a:p>
          <a:p>
            <a:r>
              <a:rPr lang="en-US" dirty="0"/>
              <a:t>Truth is still truth!</a:t>
            </a:r>
          </a:p>
          <a:p>
            <a:pPr lvl="1"/>
            <a:r>
              <a:rPr lang="en-US" dirty="0"/>
              <a:t>Even when/if no one wants to hear it!</a:t>
            </a:r>
          </a:p>
          <a:p>
            <a:pPr lvl="1"/>
            <a:r>
              <a:rPr lang="en-US" dirty="0"/>
              <a:t>Even when/if no one wants to speak it!</a:t>
            </a:r>
          </a:p>
          <a:p>
            <a:pPr lvl="1"/>
            <a:r>
              <a:rPr lang="en-US" dirty="0"/>
              <a:t>Even when/if the one who speaks it is suppressed or shut up!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5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DDF5-AFBC-4857-AD49-FCA94124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Events happened exactly as the Lord said (32:6-8)</a:t>
            </a:r>
          </a:p>
          <a:p>
            <a:r>
              <a:rPr lang="en-US" dirty="0"/>
              <a:t>Jeremiah ensured honesty and openness in the transaction (32:9-14)</a:t>
            </a:r>
          </a:p>
          <a:p>
            <a:r>
              <a:rPr lang="en-US" dirty="0"/>
              <a:t>Captivity was imminent, but the Jews would return (32:15)</a:t>
            </a:r>
          </a:p>
          <a:p>
            <a:pPr lvl="1"/>
            <a:r>
              <a:rPr lang="en-US" dirty="0"/>
              <a:t>Purchasing the land was to be a sign of hope to Israel</a:t>
            </a:r>
          </a:p>
          <a:p>
            <a:r>
              <a:rPr lang="en-US" dirty="0"/>
              <a:t>God holds tomorrow!</a:t>
            </a:r>
          </a:p>
          <a:p>
            <a:pPr lvl="1"/>
            <a:r>
              <a:rPr lang="en-US" dirty="0"/>
              <a:t>Today is yesterday’s tomorrow</a:t>
            </a:r>
          </a:p>
          <a:p>
            <a:pPr lvl="1"/>
            <a:r>
              <a:rPr lang="en-US" dirty="0"/>
              <a:t>If yesterday, God was holding tomorrow, what is He doing today?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1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DDF5-AFBC-4857-AD49-FCA94124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Praised the power of God (32:17)</a:t>
            </a:r>
          </a:p>
          <a:p>
            <a:r>
              <a:rPr lang="en-US" dirty="0"/>
              <a:t>Praised the loving and wise justice of God (32:18-19)</a:t>
            </a:r>
          </a:p>
          <a:p>
            <a:pPr lvl="1"/>
            <a:r>
              <a:rPr lang="en-US" dirty="0"/>
              <a:t>God gives to all “according to” his ways and his fruits</a:t>
            </a:r>
          </a:p>
          <a:p>
            <a:pPr lvl="1"/>
            <a:r>
              <a:rPr lang="en-US" dirty="0"/>
              <a:t>God shows His mercy by giving His law (Ex. 20:5-6)</a:t>
            </a:r>
          </a:p>
          <a:p>
            <a:r>
              <a:rPr lang="en-US" dirty="0"/>
              <a:t>Praised the wonders and blessings of God (32:20-22)</a:t>
            </a:r>
          </a:p>
          <a:p>
            <a:pPr lvl="1"/>
            <a:r>
              <a:rPr lang="en-US" dirty="0"/>
              <a:t>God kept His promises (32:22) </a:t>
            </a:r>
          </a:p>
          <a:p>
            <a:r>
              <a:rPr lang="en-US" dirty="0"/>
              <a:t>Confessed willful rebellion against the Lord (32:23)</a:t>
            </a:r>
          </a:p>
          <a:p>
            <a:r>
              <a:rPr lang="en-US" dirty="0"/>
              <a:t>Sought greater understanding (32:24-25)</a:t>
            </a:r>
          </a:p>
          <a:p>
            <a:r>
              <a:rPr lang="en-US" dirty="0"/>
              <a:t>He who knows all and can do all is more than worthy to be trusted &amp; obeyed</a:t>
            </a:r>
          </a:p>
          <a:p>
            <a:pPr lvl="1"/>
            <a:r>
              <a:rPr lang="en-US" dirty="0"/>
              <a:t>Even if/when we can’t understand everything, that’s ok – still obey God!</a:t>
            </a:r>
          </a:p>
          <a:p>
            <a:pPr lvl="1"/>
            <a:r>
              <a:rPr lang="en-US" dirty="0"/>
              <a:t>God sees down the road further than we do (Rom. 11:33; Prov. 3:5-6)</a:t>
            </a:r>
          </a:p>
        </p:txBody>
      </p:sp>
    </p:spTree>
    <p:extLst>
      <p:ext uri="{BB962C8B-B14F-4D97-AF65-F5344CB8AC3E}">
        <p14:creationId xmlns:p14="http://schemas.microsoft.com/office/powerpoint/2010/main" val="354898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DDF5-AFBC-4857-AD49-FCA94124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God can both punish and restore His people from captivity (32:26-27)</a:t>
            </a:r>
          </a:p>
          <a:p>
            <a:r>
              <a:rPr lang="en-US" dirty="0"/>
              <a:t>Israel had worshiped Baal (32:29)</a:t>
            </a:r>
          </a:p>
          <a:p>
            <a:r>
              <a:rPr lang="en-US" dirty="0"/>
              <a:t>Israel had worshiped other gods (32:29)</a:t>
            </a:r>
          </a:p>
          <a:p>
            <a:r>
              <a:rPr lang="en-US" dirty="0"/>
              <a:t>Israel had done only evil before the Lord (32:30)</a:t>
            </a:r>
          </a:p>
          <a:p>
            <a:r>
              <a:rPr lang="en-US" dirty="0"/>
              <a:t>Israel had made idols with their God-given hands (32:30)</a:t>
            </a:r>
          </a:p>
          <a:p>
            <a:r>
              <a:rPr lang="en-US" dirty="0"/>
              <a:t>All Israel, from highest to lowest, had provoked the Lord to anger (32:29-32)</a:t>
            </a:r>
          </a:p>
          <a:p>
            <a:r>
              <a:rPr lang="en-US" dirty="0"/>
              <a:t>Israel turned their back on God (32:33)</a:t>
            </a:r>
          </a:p>
          <a:p>
            <a:r>
              <a:rPr lang="en-US" dirty="0"/>
              <a:t>Israel refused to listen and receive God’s teaching and correction (32:33)</a:t>
            </a:r>
          </a:p>
          <a:p>
            <a:r>
              <a:rPr lang="en-US" dirty="0"/>
              <a:t>Israel moved their idols into the temple to worship (32:34)</a:t>
            </a:r>
          </a:p>
          <a:p>
            <a:r>
              <a:rPr lang="en-US" dirty="0"/>
              <a:t>Israel built worship places (pagan shrines) for their idols (32:35)</a:t>
            </a:r>
          </a:p>
          <a:p>
            <a:r>
              <a:rPr lang="en-US" dirty="0"/>
              <a:t>Israel sacrificed their children to the god Molech (32:35)</a:t>
            </a:r>
          </a:p>
          <a:p>
            <a:r>
              <a:rPr lang="en-US" dirty="0"/>
              <a:t>Israel acted outside of and beyond the authority of God (32:35)</a:t>
            </a:r>
          </a:p>
          <a:p>
            <a:r>
              <a:rPr lang="en-US" dirty="0"/>
              <a:t>Therefore, the Lord gave Israel to Babylon (32:28-29), away from His face (32:31)</a:t>
            </a:r>
          </a:p>
          <a:p>
            <a:r>
              <a:rPr lang="en-US" dirty="0"/>
              <a:t>Sin has consequences and those consequences are essential!</a:t>
            </a:r>
          </a:p>
        </p:txBody>
      </p:sp>
    </p:spTree>
    <p:extLst>
      <p:ext uri="{BB962C8B-B14F-4D97-AF65-F5344CB8AC3E}">
        <p14:creationId xmlns:p14="http://schemas.microsoft.com/office/powerpoint/2010/main" val="137792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DDF5-AFBC-4857-AD49-FCA94124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God would gather and return Israel to their land (32:36-37 + 43-44)</a:t>
            </a:r>
          </a:p>
          <a:p>
            <a:r>
              <a:rPr lang="en-US" dirty="0"/>
              <a:t>Ultimately, God would send the Messiah and His kingdom (32:38-42)</a:t>
            </a:r>
          </a:p>
          <a:p>
            <a:pPr lvl="1"/>
            <a:r>
              <a:rPr lang="en-US" dirty="0"/>
              <a:t>In His kingdom, they would dwell safely (32:37)</a:t>
            </a:r>
          </a:p>
          <a:p>
            <a:pPr lvl="1"/>
            <a:r>
              <a:rPr lang="en-US" dirty="0"/>
              <a:t>In His kingdom, they would be His people (32:38; cf. 31:33; 2 Cor. 6:16)</a:t>
            </a:r>
          </a:p>
          <a:p>
            <a:pPr lvl="1"/>
            <a:r>
              <a:rPr lang="en-US" dirty="0"/>
              <a:t>In His kingdom, they would be of one heart (32:39; cf. Acts 4:32)</a:t>
            </a:r>
          </a:p>
          <a:p>
            <a:pPr lvl="1"/>
            <a:r>
              <a:rPr lang="en-US" dirty="0"/>
              <a:t>In His kingdom, they would be of one way (32:39; cf. Jn. 14:6; Mt. 7:13-14; Acts 4:12; Eph. 4:4-6)</a:t>
            </a:r>
          </a:p>
          <a:p>
            <a:pPr lvl="1"/>
            <a:r>
              <a:rPr lang="en-US" dirty="0"/>
              <a:t>In His kingdom, they would have an everlasting covenant (32:40; cf. 31:31-34; Hb. 8:8-12; 13:20)</a:t>
            </a:r>
          </a:p>
          <a:p>
            <a:pPr lvl="1"/>
            <a:r>
              <a:rPr lang="en-US" dirty="0"/>
              <a:t>In His kingdom, they would receive all the “good” blessings of Christ (32:39-42; cf. Eph. 1:3)</a:t>
            </a:r>
          </a:p>
          <a:p>
            <a:r>
              <a:rPr lang="en-US" dirty="0"/>
              <a:t>As certain as God’s judgment and punishment are God’s promises and favor</a:t>
            </a:r>
          </a:p>
          <a:p>
            <a:pPr lvl="1"/>
            <a:r>
              <a:rPr lang="en-US" dirty="0"/>
              <a:t>While God’s people will go through periods of adversity…</a:t>
            </a:r>
          </a:p>
          <a:p>
            <a:pPr lvl="1"/>
            <a:r>
              <a:rPr lang="en-US" dirty="0"/>
              <a:t>God will bring them through it and out of it stronger (Rom. 5:3-4; Jas. 1:2-4)</a:t>
            </a:r>
          </a:p>
        </p:txBody>
      </p:sp>
    </p:spTree>
    <p:extLst>
      <p:ext uri="{BB962C8B-B14F-4D97-AF65-F5344CB8AC3E}">
        <p14:creationId xmlns:p14="http://schemas.microsoft.com/office/powerpoint/2010/main" val="145389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DDF5-AFBC-4857-AD49-FCA94124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Jeremiah laid up His treasure where God instructed, knowing he would reap a great reward!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What about you?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Where are you laying up treasures?  In the heavenly kingdom?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Jeremiah was ready for anything.  Are we?</a:t>
            </a:r>
          </a:p>
        </p:txBody>
      </p:sp>
    </p:spTree>
    <p:extLst>
      <p:ext uri="{BB962C8B-B14F-4D97-AF65-F5344CB8AC3E}">
        <p14:creationId xmlns:p14="http://schemas.microsoft.com/office/powerpoint/2010/main" val="3620211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3DDF5-AFBC-4857-AD49-FCA94124C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600" dirty="0"/>
              <a:t>Believe Jesus is God’s Son – John 20:30-31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Repent of your sins and turn to God – Acts 3:19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Confess your faith in Jesus Christ – Romans 10:9</a:t>
            </a:r>
          </a:p>
          <a:p>
            <a:pPr>
              <a:lnSpc>
                <a:spcPct val="100000"/>
              </a:lnSpc>
            </a:pPr>
            <a:r>
              <a:rPr lang="en-US" sz="3600" dirty="0"/>
              <a:t>Be immersed into Christ – Acts 22:16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forgive you of your sins – Acts 2:38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sz="2800" dirty="0"/>
              <a:t>God will register you in heaven – Hebrews 12:23</a:t>
            </a:r>
          </a:p>
          <a:p>
            <a:pPr>
              <a:lnSpc>
                <a:spcPct val="100000"/>
              </a:lnSpc>
            </a:pPr>
            <a:r>
              <a:rPr lang="en-US" sz="3200" dirty="0"/>
              <a:t>Trust in the Lord and serve Him faithfully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1353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772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2020-12-19T22:16:10Z</dcterms:created>
  <dcterms:modified xsi:type="dcterms:W3CDTF">2020-12-20T22:34:32Z</dcterms:modified>
</cp:coreProperties>
</file>