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8" r:id="rId3"/>
    <p:sldId id="276" r:id="rId4"/>
    <p:sldId id="274" r:id="rId5"/>
    <p:sldId id="277" r:id="rId6"/>
    <p:sldId id="278" r:id="rId7"/>
    <p:sldId id="279" r:id="rId8"/>
    <p:sldId id="280" r:id="rId9"/>
    <p:sldId id="282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8253"/>
    <a:srgbClr val="562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EFCA9-80BA-4A26-AA81-99C5012DF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90F91F-6ABA-487F-8740-CF2C0903C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C591A-FF85-4BA4-A6E0-17459717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678A1-4CDB-4AF9-9F67-CFF097CFB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4929C-3DE3-4169-8735-D0B7EEB01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3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43711-6B35-404A-A4D3-2409C3FC4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30830C-349F-455C-9A4C-160E2E2FE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7B67F-6035-4F5C-A4B7-23DA6DB7D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500C7-B863-4520-A454-9B55E56AB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DA16B-E5D7-4473-A259-B0A76793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7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30671C-CC9E-40D9-A728-E4E1E4CE6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BFE8BB-13CA-429D-8E72-F449202DE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6AC6B-32E6-4EB8-94D3-262B4CF9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2BFCF-9149-4D80-814C-4138F4F2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1F350-6A89-4347-873C-55DFF71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6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5606-FCA7-4F15-9812-887731211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FB47A-F03A-42CF-893A-D92206C8F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3751F-5582-42E9-8BCE-DC84D500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0D45F-0738-4A07-AAFB-10C0C5F4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105A7-99FF-4404-900B-F84CAA9A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4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EC78-C817-410C-A26F-31E56A1E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7CD89-A191-4DC4-838B-E2B46ABEC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DFB20-5CA9-4C40-AAA8-1E538198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BADE0-3B63-48F6-92AC-5C6E47EA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167F2-A40D-4A14-9AF1-80F3D6E3A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8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F7E04-B630-4482-B2DF-7F7317AA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7423-645F-472A-AA9F-67363AFA0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8114D-6B83-48C6-A80F-AFBE507E3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8F072-5E38-4D93-B34F-796EA7F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0F8EC-4361-49CF-B0CB-B15BBE60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3A263-A1EE-401C-A0F0-F6CE1A115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3EDE8-C285-4EB4-9053-4951FD194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7FB4F-CA61-427B-90B6-975F8E0EB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A9B7D-0475-4814-8073-218FDF111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7614B-499F-4D8E-8910-55D39DADD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0431E0-3768-4AB8-A72C-512466B25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7A7CA-1DB8-40CB-9D8C-74BB0EEA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D29D22-0C93-42F3-B0FB-18E8F298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43344F-3C15-4652-B18C-2CEC490B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4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00EC-544E-44A0-8317-C1EC5556E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D6F7-BEF7-4516-8D32-A1C4D488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F3F386-01B7-44B3-BEEA-2FC237C9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B6E2E0-B517-43C3-85C5-A111B6D8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D8031-3432-46BF-B892-1E57E96CD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8CBB83-80FB-4CF5-AFEB-47D8DF3F7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4B38F-5471-44A6-9641-25C7290A4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7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05410-5327-4DC7-8CB4-8165D5D6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C6055-4FE4-4907-83F7-F8C7FBB90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A3677-2C73-4169-8BD9-9A47B66F9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34AFE-9C44-4A78-9625-59F365834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BEB82-97FD-4166-B464-908153CF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B3A45-BA68-4251-873F-8460A1D1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1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B7B3C-580F-4220-902A-26A52B752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06D30-4F1E-4428-925B-92A2A2DC83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29BCF-BC7C-4D16-8432-2DC05DD3B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DFF70-E70B-4773-A139-6DAE1032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AE69-822F-4C56-A5D6-F1DD3C4C2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4B7C2-986B-4BCF-99A8-14ABABCA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3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D9739-2E6C-4197-8DD4-13FCCA65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937C1-574F-451A-92C3-2E9894E08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F2EC3-2368-40EA-9A5B-45B7E42641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3DD1E-088B-4841-8383-27A96A08117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668BB-0798-4933-9757-E32074752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E8748-00C7-431F-A0FF-9B4E682D8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86784-CD1A-450E-A884-1A5BDDDC6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1CEC8-ADC2-447F-83A3-B11A15357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8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43</a:t>
            </a:r>
          </a:p>
          <a:p>
            <a:pPr marL="0" indent="0">
              <a:buNone/>
            </a:pPr>
            <a:r>
              <a:rPr lang="en-US" sz="3600" dirty="0"/>
              <a:t>1-12: The Return of God’s Glory</a:t>
            </a:r>
          </a:p>
          <a:p>
            <a:pPr marL="0" indent="0">
              <a:buNone/>
            </a:pPr>
            <a:r>
              <a:rPr lang="en-US" sz="3600" dirty="0"/>
              <a:t>13-17: Measurements of the Alter</a:t>
            </a:r>
          </a:p>
          <a:p>
            <a:pPr marL="0" indent="0">
              <a:buNone/>
            </a:pPr>
            <a:r>
              <a:rPr lang="en-US" sz="3600" dirty="0"/>
              <a:t>18-27: Consecrating the Alter</a:t>
            </a:r>
          </a:p>
        </p:txBody>
      </p:sp>
    </p:spTree>
    <p:extLst>
      <p:ext uri="{BB962C8B-B14F-4D97-AF65-F5344CB8AC3E}">
        <p14:creationId xmlns:p14="http://schemas.microsoft.com/office/powerpoint/2010/main" val="4230191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C63B1-FB8D-4168-B983-03A0CC6C8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2605" y="2743199"/>
            <a:ext cx="6503436" cy="1726163"/>
          </a:xfrm>
        </p:spPr>
        <p:txBody>
          <a:bodyPr>
            <a:normAutofit fontScale="90000"/>
          </a:bodyPr>
          <a:lstStyle/>
          <a:p>
            <a:pPr algn="l"/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Ezekiel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A2D27-FAEF-4453-A4AF-84FA6917F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6088" y="4126461"/>
            <a:ext cx="8599953" cy="1257302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n w="317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The Watchman of Israel</a:t>
            </a:r>
          </a:p>
        </p:txBody>
      </p:sp>
    </p:spTree>
    <p:extLst>
      <p:ext uri="{BB962C8B-B14F-4D97-AF65-F5344CB8AC3E}">
        <p14:creationId xmlns:p14="http://schemas.microsoft.com/office/powerpoint/2010/main" val="388435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Ezekiel: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4000" dirty="0"/>
              <a:t>Judgement on Judah and Jerusalem (1-24)</a:t>
            </a:r>
          </a:p>
          <a:p>
            <a:pPr marL="571500" indent="-571500">
              <a:buAutoNum type="romanUcPeriod"/>
            </a:pPr>
            <a:r>
              <a:rPr lang="en-US" sz="4000" dirty="0"/>
              <a:t>Oracles against foreign nations (25-32)</a:t>
            </a:r>
          </a:p>
          <a:p>
            <a:pPr marL="571500" indent="-571500">
              <a:buAutoNum type="romanUcPeriod"/>
            </a:pPr>
            <a:r>
              <a:rPr lang="en-US" sz="4000" dirty="0"/>
              <a:t>Blessing for Judah and Jerusalem (33-48)</a:t>
            </a:r>
          </a:p>
        </p:txBody>
      </p:sp>
    </p:spTree>
    <p:extLst>
      <p:ext uri="{BB962C8B-B14F-4D97-AF65-F5344CB8AC3E}">
        <p14:creationId xmlns:p14="http://schemas.microsoft.com/office/powerpoint/2010/main" val="144672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38</a:t>
            </a:r>
          </a:p>
          <a:p>
            <a:pPr marL="0" indent="0">
              <a:buNone/>
            </a:pPr>
            <a:r>
              <a:rPr lang="en-US" sz="3600" dirty="0"/>
              <a:t>1-9: Prophecy Against Gog</a:t>
            </a:r>
          </a:p>
          <a:p>
            <a:pPr marL="0" indent="0">
              <a:buNone/>
            </a:pPr>
            <a:r>
              <a:rPr lang="en-US" sz="3600" dirty="0"/>
              <a:t>10-13: Intent of Gog</a:t>
            </a:r>
          </a:p>
          <a:p>
            <a:pPr marL="0" indent="0">
              <a:buNone/>
            </a:pPr>
            <a:r>
              <a:rPr lang="en-US" sz="3600" dirty="0"/>
              <a:t>14-23: Destruction of Gog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392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39</a:t>
            </a:r>
          </a:p>
          <a:p>
            <a:pPr marL="0" indent="0">
              <a:buNone/>
            </a:pPr>
            <a:r>
              <a:rPr lang="en-US" sz="3600" dirty="0"/>
              <a:t>1-20: The Extent of the Destruction of Gog</a:t>
            </a:r>
          </a:p>
          <a:p>
            <a:pPr marL="0" indent="0">
              <a:buNone/>
            </a:pPr>
            <a:r>
              <a:rPr lang="en-US" sz="3600" dirty="0"/>
              <a:t>21-24: They Will Know</a:t>
            </a:r>
          </a:p>
          <a:p>
            <a:pPr marL="0" indent="0">
              <a:buNone/>
            </a:pPr>
            <a:r>
              <a:rPr lang="en-US" sz="3600" dirty="0"/>
              <a:t>25-29: Israel Will be Restored</a:t>
            </a:r>
          </a:p>
        </p:txBody>
      </p:sp>
    </p:spTree>
    <p:extLst>
      <p:ext uri="{BB962C8B-B14F-4D97-AF65-F5344CB8AC3E}">
        <p14:creationId xmlns:p14="http://schemas.microsoft.com/office/powerpoint/2010/main" val="143314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40</a:t>
            </a:r>
          </a:p>
          <a:p>
            <a:pPr marL="0" indent="0">
              <a:buNone/>
            </a:pPr>
            <a:r>
              <a:rPr lang="en-US" sz="3600" dirty="0"/>
              <a:t>1-4: The Man With the Measuring Rod</a:t>
            </a:r>
          </a:p>
          <a:p>
            <a:pPr marL="0" indent="0">
              <a:buNone/>
            </a:pPr>
            <a:r>
              <a:rPr lang="en-US" sz="3600" dirty="0"/>
              <a:t>5-49: Measuring the Outer Temple</a:t>
            </a:r>
          </a:p>
        </p:txBody>
      </p:sp>
    </p:spTree>
    <p:extLst>
      <p:ext uri="{BB962C8B-B14F-4D97-AF65-F5344CB8AC3E}">
        <p14:creationId xmlns:p14="http://schemas.microsoft.com/office/powerpoint/2010/main" val="319760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41</a:t>
            </a:r>
          </a:p>
          <a:p>
            <a:pPr marL="0" indent="0">
              <a:buNone/>
            </a:pPr>
            <a:r>
              <a:rPr lang="en-US" sz="3600" dirty="0"/>
              <a:t>1-20: The Measurements of the Temple</a:t>
            </a:r>
          </a:p>
          <a:p>
            <a:pPr marL="0" indent="0">
              <a:buNone/>
            </a:pPr>
            <a:r>
              <a:rPr lang="en-US" sz="3600" dirty="0"/>
              <a:t>21-26: The Wood Work of the Temple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343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Blessing for Judah and Jerusalem (33-48)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42</a:t>
            </a:r>
          </a:p>
          <a:p>
            <a:pPr marL="0" indent="0">
              <a:buNone/>
            </a:pPr>
            <a:r>
              <a:rPr lang="en-US" sz="3600" dirty="0"/>
              <a:t>1-14: Outer Court and Chambers</a:t>
            </a:r>
          </a:p>
          <a:p>
            <a:pPr marL="0" indent="0">
              <a:buNone/>
            </a:pPr>
            <a:r>
              <a:rPr lang="en-US" sz="3600" dirty="0"/>
              <a:t>15-20: Final Dimensions </a:t>
            </a:r>
          </a:p>
        </p:txBody>
      </p:sp>
    </p:spTree>
    <p:extLst>
      <p:ext uri="{BB962C8B-B14F-4D97-AF65-F5344CB8AC3E}">
        <p14:creationId xmlns:p14="http://schemas.microsoft.com/office/powerpoint/2010/main" val="176769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79BE56-989B-46CC-A2BD-76A7AFE56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940" y="0"/>
            <a:ext cx="8878119" cy="6858000"/>
          </a:xfrm>
          <a:prstGeom prst="rect">
            <a:avLst/>
          </a:prstGeom>
        </p:spPr>
      </p:pic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A70D54A-7C2C-4510-A0FE-840B7ECFB20D}"/>
              </a:ext>
            </a:extLst>
          </p:cNvPr>
          <p:cNvSpPr/>
          <p:nvPr/>
        </p:nvSpPr>
        <p:spPr>
          <a:xfrm>
            <a:off x="1839074" y="5296328"/>
            <a:ext cx="3924728" cy="1073649"/>
          </a:xfrm>
          <a:prstGeom prst="snip1Rect">
            <a:avLst>
              <a:gd name="adj" fmla="val 4011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83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5997</TotalTime>
  <Words>183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Eras Bold ITC</vt:lpstr>
      <vt:lpstr>Eras Demi ITC</vt:lpstr>
      <vt:lpstr>Office Theme</vt:lpstr>
      <vt:lpstr>PowerPoint Presentation</vt:lpstr>
      <vt:lpstr>Ezekiel</vt:lpstr>
      <vt:lpstr>Ezekiel: Outline</vt:lpstr>
      <vt:lpstr>Blessing for Judah and Jerusalem (33-48)</vt:lpstr>
      <vt:lpstr>Blessing for Judah and Jerusalem (33-48)</vt:lpstr>
      <vt:lpstr>Blessing for Judah and Jerusalem (33-48)</vt:lpstr>
      <vt:lpstr>Blessing for Judah and Jerusalem (33-48)</vt:lpstr>
      <vt:lpstr>Blessing for Judah and Jerusalem (33-48)</vt:lpstr>
      <vt:lpstr>PowerPoint Presentation</vt:lpstr>
      <vt:lpstr>Blessing for Judah and Jerusalem (33-48)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Ezekiel</dc:title>
  <dc:creator>Josh Blackmer</dc:creator>
  <cp:lastModifiedBy>Josh Blackmer</cp:lastModifiedBy>
  <cp:revision>95</cp:revision>
  <dcterms:created xsi:type="dcterms:W3CDTF">2020-02-10T20:03:51Z</dcterms:created>
  <dcterms:modified xsi:type="dcterms:W3CDTF">2020-10-28T19:24:46Z</dcterms:modified>
</cp:coreProperties>
</file>