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5CC1E0-C68C-4F3F-A3CB-DD096669363C}" v="18" dt="2020-11-28T14:37:40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7182C-5736-424E-BE41-549A4DB79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4F8E-4465-4215-9579-1DF16FB1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7E0EF-3916-476A-BC33-23A5901C3E0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B930-B1B1-4FF0-9D55-E64E346FB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7EC8-C553-43B8-945A-887DA0162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9650-5DFD-4A04-956B-48A9CB26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231-45A6-4628-8DB1-F364E296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6DCF-FF22-45E0-9A83-42CB21C3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D07C-D03B-4724-BFFA-3AA31F02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871-EF08-4825-B7D1-2C536B8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BF31-73E7-4E76-AE12-6B486C0A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4DC3D9F-1E86-4C6D-A806-BD128E120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7E9-F533-4CD3-8AA2-C437A5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2EA66-89F9-4E43-A91A-BF14D07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8D1F-84D6-45A4-9396-63AC6B3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EBF5-5D7A-4707-8F31-8C784C1C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B57-E62C-4F9F-8E31-7488006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FCEF5-FF64-4B28-B939-68AFEBBB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2824-41C4-4969-8367-A526F67F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06A4-D942-4DF9-9617-00FE915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593-20B0-4CD1-8138-F401947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D914-E3C7-4A56-81B0-0306811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ooden, wood, board, table&#10;&#10;Description automatically generated">
            <a:extLst>
              <a:ext uri="{FF2B5EF4-FFF2-40B4-BE49-F238E27FC236}">
                <a16:creationId xmlns:a16="http://schemas.microsoft.com/office/drawing/2014/main" id="{587803EE-2054-4477-840C-0AD7590FC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F4D-C339-4CE1-951E-E6B65D0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BC62-BA33-4CD7-AAE7-D0813F16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433A-919F-495C-B0D0-17AAB30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243F-7BB1-4EE2-941E-6E22B3D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2C45-B6D6-4A61-BEE0-9C4A3AD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AC0-B59D-4445-82AC-AA350A2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39E1-F46A-4DF8-9429-9726D59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B6EE-FCEC-4600-AFB3-8FA3EC4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1239-C8C1-455A-AE50-B7E3FE9F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72B97-C74B-4F0C-8EAA-95259F4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F2BA-8308-493E-AB64-EDCAE08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9B2-46C2-4AE5-8DCB-862201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5C28-E556-4E4B-B4CC-6BD1800B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9F5C-A225-4B5A-A91C-FDEE151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DED9E-111F-46BB-9AD4-AD406837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30AD-73E1-4013-A19C-87AE4B35A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05506-5018-4245-BB97-CFCE722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26E04-AC84-4382-BF1E-C8F265E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DF7D-5039-461B-8B1C-62F91BA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20C6-0771-4DCB-A5FB-F8ED9E0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76CE-3C35-4319-B044-2EEB87D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8511-B712-4DBD-8BD1-5D0B00E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1CA-09DF-4C29-BEEF-18B27E4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5BD18-12F8-42AD-9F26-741D426F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4776-4C76-4097-9E0C-B1EE5A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9C1E-49EA-4913-9CA5-737056A0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54D-3F81-4A7B-956C-0F61485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A547-E8FD-426A-95A6-AECCA7A3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06D9-F1AC-4C2E-9313-35F40E2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1A4D-6E16-498A-8F2D-8B522509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2BCBC-2209-4857-9C44-AEED918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D757-6C83-4BA6-AC28-5AF713A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AB-9702-498C-AD93-48944764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C2B3A-08DC-4EFC-86EB-B493DEC06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C0240-53A0-4600-A2FE-7202C4BF2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DF24-DF28-4B0B-8108-04C79AC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DA44-D1BE-44AF-BE77-A66DF65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ADB8C-B6B5-4D17-8395-D3D2EBB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F5A43-D630-4BF1-84DB-FF1848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AB2F-0D0D-4253-AA4E-1804D6AC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3EA5-0B3A-4F15-AA75-6BC1B180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7945-3FD1-4F2E-B4FF-9A995D6DBDE4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6EEB-836B-433E-8D9D-DF9802D41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E5C5-5479-4ADC-84AB-4A60E3E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The King’s Decree in Praise of God (4:1-3)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King’s Dream (4:4-18)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Daniel’s Interpretation (4:19-27)</a:t>
            </a:r>
          </a:p>
          <a:p>
            <a:pPr>
              <a:lnSpc>
                <a:spcPct val="100000"/>
              </a:lnSpc>
            </a:pPr>
            <a:r>
              <a:rPr lang="en-US" sz="3200"/>
              <a:t>The </a:t>
            </a:r>
            <a:r>
              <a:rPr lang="en-US" sz="3200" dirty="0"/>
              <a:t>King’s Insanity (4:28-33)</a:t>
            </a:r>
          </a:p>
          <a:p>
            <a:pPr>
              <a:lnSpc>
                <a:spcPct val="100000"/>
              </a:lnSpc>
            </a:pPr>
            <a:r>
              <a:rPr lang="en-US" sz="3200"/>
              <a:t>The </a:t>
            </a:r>
            <a:r>
              <a:rPr lang="en-US" sz="3200" dirty="0"/>
              <a:t>King’s Restoration (4:34-37)</a:t>
            </a:r>
          </a:p>
        </p:txBody>
      </p:sp>
    </p:spTree>
    <p:extLst>
      <p:ext uri="{BB962C8B-B14F-4D97-AF65-F5344CB8AC3E}">
        <p14:creationId xmlns:p14="http://schemas.microsoft.com/office/powerpoint/2010/main" val="208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726AF-719E-4BE7-B34D-D8BF2A8AE49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490bb05-5057-4712-ad51-ff7aad21e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316433-F2DE-4980-BB60-E64BFEA42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16FC5-2A84-4DFF-81DC-4BC37DAB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2020-11-03T15:27:22Z</dcterms:created>
  <dcterms:modified xsi:type="dcterms:W3CDTF">2020-11-28T19:09:05Z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