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7" r:id="rId5"/>
    <p:sldId id="268" r:id="rId6"/>
    <p:sldId id="270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89940-40DE-4737-BE25-2BBD6143CCE9}" v="352" dt="2020-11-21T18:53:08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0983" autoAdjust="0"/>
  </p:normalViewPr>
  <p:slideViewPr>
    <p:cSldViewPr snapToGrid="0">
      <p:cViewPr varScale="1">
        <p:scale>
          <a:sx n="66" d="100"/>
          <a:sy n="66" d="100"/>
        </p:scale>
        <p:origin x="21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atson" userId="e5e577014c15fc33" providerId="LiveId" clId="{0F189940-40DE-4737-BE25-2BBD6143CCE9}"/>
    <pc:docChg chg="undo custSel addSld delSld modSld modNotesMaster modHandout">
      <pc:chgData name="Richard Watson" userId="e5e577014c15fc33" providerId="LiveId" clId="{0F189940-40DE-4737-BE25-2BBD6143CCE9}" dt="2020-11-21T23:46:19.932" v="14113" actId="6549"/>
      <pc:docMkLst>
        <pc:docMk/>
      </pc:docMkLst>
      <pc:sldChg chg="addSp delSp modSp mod delAnim modNotesTx">
        <pc:chgData name="Richard Watson" userId="e5e577014c15fc33" providerId="LiveId" clId="{0F189940-40DE-4737-BE25-2BBD6143CCE9}" dt="2020-11-21T23:46:19.932" v="14113" actId="6549"/>
        <pc:sldMkLst>
          <pc:docMk/>
          <pc:sldMk cId="208004053" sldId="268"/>
        </pc:sldMkLst>
        <pc:spChg chg="add del mod">
          <ac:chgData name="Richard Watson" userId="e5e577014c15fc33" providerId="LiveId" clId="{0F189940-40DE-4737-BE25-2BBD6143CCE9}" dt="2020-11-15T20:22:03.705" v="2941" actId="478"/>
          <ac:spMkLst>
            <pc:docMk/>
            <pc:sldMk cId="208004053" sldId="268"/>
            <ac:spMk id="3" creationId="{8B7A16D4-408F-40CC-8E5A-71B6B34AF84F}"/>
          </ac:spMkLst>
        </pc:spChg>
        <pc:spChg chg="del">
          <ac:chgData name="Richard Watson" userId="e5e577014c15fc33" providerId="LiveId" clId="{0F189940-40DE-4737-BE25-2BBD6143CCE9}" dt="2020-11-15T20:21:51.477" v="2940" actId="478"/>
          <ac:spMkLst>
            <pc:docMk/>
            <pc:sldMk cId="208004053" sldId="268"/>
            <ac:spMk id="4" creationId="{ACB032A9-CEB2-402E-9B98-E060C1CD810E}"/>
          </ac:spMkLst>
        </pc:spChg>
        <pc:picChg chg="add mod">
          <ac:chgData name="Richard Watson" userId="e5e577014c15fc33" providerId="LiveId" clId="{0F189940-40DE-4737-BE25-2BBD6143CCE9}" dt="2020-11-15T20:23:19.896" v="2952" actId="14100"/>
          <ac:picMkLst>
            <pc:docMk/>
            <pc:sldMk cId="208004053" sldId="268"/>
            <ac:picMk id="6" creationId="{5A06A7B8-BB5A-4FD0-9ED0-2119DCC4FA39}"/>
          </ac:picMkLst>
        </pc:picChg>
      </pc:sldChg>
      <pc:sldChg chg="del">
        <pc:chgData name="Richard Watson" userId="e5e577014c15fc33" providerId="LiveId" clId="{0F189940-40DE-4737-BE25-2BBD6143CCE9}" dt="2020-11-15T20:20:29.742" v="2936" actId="2696"/>
        <pc:sldMkLst>
          <pc:docMk/>
          <pc:sldMk cId="1416035800" sldId="269"/>
        </pc:sldMkLst>
      </pc:sldChg>
      <pc:sldChg chg="modSp add del modAnim modNotesTx">
        <pc:chgData name="Richard Watson" userId="e5e577014c15fc33" providerId="LiveId" clId="{0F189940-40DE-4737-BE25-2BBD6143CCE9}" dt="2020-11-21T00:27:10.984" v="13321" actId="2696"/>
        <pc:sldMkLst>
          <pc:docMk/>
          <pc:sldMk cId="2001922607" sldId="269"/>
        </pc:sldMkLst>
        <pc:spChg chg="mod">
          <ac:chgData name="Richard Watson" userId="e5e577014c15fc33" providerId="LiveId" clId="{0F189940-40DE-4737-BE25-2BBD6143CCE9}" dt="2020-11-21T00:22:00.530" v="13095" actId="20577"/>
          <ac:spMkLst>
            <pc:docMk/>
            <pc:sldMk cId="2001922607" sldId="269"/>
            <ac:spMk id="4" creationId="{ACB032A9-CEB2-402E-9B98-E060C1CD810E}"/>
          </ac:spMkLst>
        </pc:spChg>
      </pc:sldChg>
      <pc:sldChg chg="modSp add mod modAnim modNotesTx">
        <pc:chgData name="Richard Watson" userId="e5e577014c15fc33" providerId="LiveId" clId="{0F189940-40DE-4737-BE25-2BBD6143CCE9}" dt="2020-11-21T23:41:37.423" v="14099" actId="255"/>
        <pc:sldMkLst>
          <pc:docMk/>
          <pc:sldMk cId="344407224" sldId="270"/>
        </pc:sldMkLst>
        <pc:spChg chg="mod">
          <ac:chgData name="Richard Watson" userId="e5e577014c15fc33" providerId="LiveId" clId="{0F189940-40DE-4737-BE25-2BBD6143CCE9}" dt="2020-11-21T00:26:40.147" v="13320" actId="20577"/>
          <ac:spMkLst>
            <pc:docMk/>
            <pc:sldMk cId="344407224" sldId="270"/>
            <ac:spMk id="4" creationId="{ACB032A9-CEB2-402E-9B98-E060C1CD810E}"/>
          </ac:spMkLst>
        </pc:spChg>
      </pc:sldChg>
      <pc:sldChg chg="add del">
        <pc:chgData name="Richard Watson" userId="e5e577014c15fc33" providerId="LiveId" clId="{0F189940-40DE-4737-BE25-2BBD6143CCE9}" dt="2020-11-15T20:21:37.149" v="2938" actId="2696"/>
        <pc:sldMkLst>
          <pc:docMk/>
          <pc:sldMk cId="3757653326" sldId="2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07182C-5736-424E-BE41-549A4DB79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34F8E-4465-4215-9579-1DF16FB18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057E0EF-3916-476A-BC33-23A5901C3E00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9B930-B1B1-4FF0-9D55-E64E346FB1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E7EC8-C553-43B8-945A-887DA01623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6CB9650-5DFD-4A04-956B-48A9CB26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F2E9B93-AC7B-446C-BB62-F1E8161B8985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E7B7E02-B510-4ABB-AC78-3F6BCD087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1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B7E02-B510-4ABB-AC78-3F6BCD087D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0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B7E02-B510-4ABB-AC78-3F6BCD087D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B7E02-B510-4ABB-AC78-3F6BCD087D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5231-45A6-4628-8DB1-F364E2964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66DCF-FF22-45E0-9A83-42CB21C37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DD07C-D03B-4724-BFFA-3AA31F02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5871-EF08-4825-B7D1-2C536B85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0BF31-73E7-4E76-AE12-6B486C0A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B349F8D3-D522-4D25-9A09-2172CE664E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07E9-F533-4CD3-8AA2-C437A540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2EA66-89F9-4E43-A91A-BF14D077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8D1F-84D6-45A4-9396-63AC6B38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EBF5-5D7A-4707-8F31-8C784C1C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F9B57-E62C-4F9F-8E31-74880063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7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FCEF5-FF64-4B28-B939-68AFEBBB0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F2824-41C4-4969-8367-A526F67F1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06A4-D942-4DF9-9617-00FE9152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3593-20B0-4CD1-8138-F401947C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D914-E3C7-4A56-81B0-03068114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ABFC15E-258E-485D-8DEA-BB80C1980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5493-92E9-474E-AAAD-99902184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3"/>
            <a:ext cx="9451649" cy="5007836"/>
          </a:xfrm>
        </p:spPr>
        <p:txBody>
          <a:bodyPr/>
          <a:lstStyle>
            <a:lvl1pPr marL="573088" indent="-573088">
              <a:buFont typeface="+mj-lt"/>
              <a:buAutoNum type="alphaU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1pPr>
            <a:lvl2pPr marL="1144588" indent="-400050">
              <a:buFont typeface="+mj-lt"/>
              <a:buAutoNum type="arabi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2pPr>
            <a:lvl3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51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FF4D-C339-4CE1-951E-E6B65D00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BC62-BA33-4CD7-AAE7-D0813F16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C433A-919F-495C-B0D0-17AAB300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243F-7BB1-4EE2-941E-6E22B3DA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02C45-B6D6-4A61-BEE0-9C4A3AD1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9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9AC0-B59D-4445-82AC-AA350A2C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39E1-F46A-4DF8-9429-9726D59D3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7B6EE-FCEC-4600-AFB3-8FA3EC4AA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31239-C8C1-455A-AE50-B7E3FE9F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72B97-C74B-4F0C-8EAA-95259F40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3F2BA-8308-493E-AB64-EDCAE08E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9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29B2-46C2-4AE5-8DCB-86220127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75C28-E556-4E4B-B4CC-6BD1800B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B9F5C-A225-4B5A-A91C-FDEE15111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DED9E-111F-46BB-9AD4-AD4068373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A30AD-73E1-4013-A19C-87AE4B35A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05506-5018-4245-BB97-CFCE7228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26E04-AC84-4382-BF1E-C8F265E7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7DF7D-5039-461B-8B1C-62F91BA3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20C6-0771-4DCB-A5FB-F8ED9E03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976CE-3C35-4319-B044-2EEB87DB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38511-B712-4DBD-8BD1-5D0B00ED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741CA-09DF-4C29-BEEF-18B27E48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5BD18-12F8-42AD-9F26-741D426F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C4776-4C76-4097-9E0C-B1EE5AB8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D9C1E-49EA-4913-9CA5-737056A0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E54D-3F81-4A7B-956C-0F614857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A547-E8FD-426A-95A6-AECCA7A3C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306D9-F1AC-4C2E-9313-35F40E224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91A4D-6E16-498A-8F2D-8B522509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2BCBC-2209-4857-9C44-AEED9185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6D757-6C83-4BA6-AC28-5AF713AB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34AB-9702-498C-AD93-48944764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C2B3A-08DC-4EFC-86EB-B493DEC06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C0240-53A0-4600-A2FE-7202C4BF2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7DF24-DF28-4B0B-8108-04C79ACA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DA44-D1BE-44AF-BE77-A66DF658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ADB8C-B6B5-4D17-8395-D3D2EBB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F5A43-D630-4BF1-84DB-FF184865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6AB2F-0D0D-4253-AA4E-1804D6AC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73EA5-0B3A-4F15-AA75-6BC1B1805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7945-3FD1-4F2E-B4FF-9A995D6DBDE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36EEB-836B-433E-8D9D-DF9802D41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7E5C5-5479-4ADC-84AB-4A60E3ED1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A06A7B8-BB5A-4FD0-9ED0-2119DCC4F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6" y="1443790"/>
            <a:ext cx="9657347" cy="50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032A9-CEB2-402E-9B98-E060C1CD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Nebuchadnezzar’s Golden Image (3:1-7)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75 feet tall, 9 wide at the base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Charge Against Daniel’s Three Friends (3:8-13)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12(b) They do not worship the Golden Image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Response (3:14-18)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16 “We have no need to answer you” (Nebuchadnezzar)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Sentencing (3:19-23)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7 times hotter (verse 22) exceedingly hot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Salvation of the Three Men (3:24-27)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God protected them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King’s Praise of God (3:28-30)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Talk nice about God or I will kill you (Nebuchadnezzar)</a:t>
            </a:r>
          </a:p>
        </p:txBody>
      </p:sp>
    </p:spTree>
    <p:extLst>
      <p:ext uri="{BB962C8B-B14F-4D97-AF65-F5344CB8AC3E}">
        <p14:creationId xmlns:p14="http://schemas.microsoft.com/office/powerpoint/2010/main" val="3444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8726AF-719E-4BE7-B34D-D8BF2A8AE494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2490bb05-5057-4712-ad51-ff7aad21ee1c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8316433-F2DE-4980-BB60-E64BFEA428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C16FC5-2A84-4DFF-81DC-4BC37DAB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102</Words>
  <Application>Microsoft Office PowerPoint</Application>
  <PresentationFormat>Widescreen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7</cp:revision>
  <cp:lastPrinted>2020-11-21T18:57:40Z</cp:lastPrinted>
  <dcterms:created xsi:type="dcterms:W3CDTF">2020-11-03T15:27:22Z</dcterms:created>
  <dcterms:modified xsi:type="dcterms:W3CDTF">2020-11-23T18:23:18Z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