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0"/>
  </p:handoutMasterIdLst>
  <p:sldIdLst>
    <p:sldId id="267" r:id="rId5"/>
    <p:sldId id="271" r:id="rId6"/>
    <p:sldId id="268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FD63E3-2921-45E0-961C-50B3EEA48EF5}" v="42" dt="2020-11-15T03:50:11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67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07182C-5736-424E-BE41-549A4DB799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34F8E-4465-4215-9579-1DF16FB182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7E0EF-3916-476A-BC33-23A5901C3E00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9B930-B1B1-4FF0-9D55-E64E346FB1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E7EC8-C553-43B8-945A-887DA01623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B9650-5DFD-4A04-956B-48A9CB26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02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5231-45A6-4628-8DB1-F364E2964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66DCF-FF22-45E0-9A83-42CB21C37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D07C-D03B-4724-BFFA-3AA31F02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5871-EF08-4825-B7D1-2C536B853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0BF31-73E7-4E76-AE12-6B486C0A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box&#10;&#10;Description automatically generated">
            <a:extLst>
              <a:ext uri="{FF2B5EF4-FFF2-40B4-BE49-F238E27FC236}">
                <a16:creationId xmlns:a16="http://schemas.microsoft.com/office/drawing/2014/main" id="{AEE0171F-E5FC-45CF-B343-22F186A371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D622694-E0C0-49EA-9605-BEBAABDE01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E54D-3F81-4A7B-956C-0F614857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3A547-E8FD-426A-95A6-AECCA7A3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306D9-F1AC-4C2E-9313-35F40E224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91A4D-6E16-498A-8F2D-8B522509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2BCBC-2209-4857-9C44-AEED9185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6D757-6C83-4BA6-AC28-5AF713AB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3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34AB-9702-498C-AD93-48944764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BC2B3A-08DC-4EFC-86EB-B493DEC06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C0240-53A0-4600-A2FE-7202C4BF2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7DF24-DF28-4B0B-8108-04C79ACA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9DA44-D1BE-44AF-BE77-A66DF6586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ADB8C-B6B5-4D17-8395-D3D2EBB0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07E9-F533-4CD3-8AA2-C437A540C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2EA66-89F9-4E43-A91A-BF14D077F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78D1F-84D6-45A4-9396-63AC6B388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0EBF5-5D7A-4707-8F31-8C784C1C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F9B57-E62C-4F9F-8E31-74880063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7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1FCEF5-FF64-4B28-B939-68AFEBBB00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F2824-41C4-4969-8367-A526F67F1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506A4-D942-4DF9-9617-00FE9152A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D3593-20B0-4CD1-8138-F401947C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DD914-E3C7-4A56-81B0-03068114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9A1686-DB81-4894-A2DB-B85B15A7E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5493-92E9-474E-AAAD-99902184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451649" cy="5007836"/>
          </a:xfrm>
        </p:spPr>
        <p:txBody>
          <a:bodyPr/>
          <a:lstStyle>
            <a:lvl1pPr marL="574675" indent="-574675">
              <a:buFont typeface="+mj-lt"/>
              <a:buAutoNum type="alphaUcPeriod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1pPr>
            <a:lvl2pPr marL="1089025" indent="-390525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2pPr>
            <a:lvl3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3pPr>
            <a:lvl4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4pPr>
            <a:lvl5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135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ooden, table&#10;&#10;Description automatically generated">
            <a:extLst>
              <a:ext uri="{FF2B5EF4-FFF2-40B4-BE49-F238E27FC236}">
                <a16:creationId xmlns:a16="http://schemas.microsoft.com/office/drawing/2014/main" id="{729C4AB5-58F3-47C8-B8DA-56D88AD218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5493-92E9-474E-AAAD-99902184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451649" cy="5007836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1pPr>
            <a:lvl2pPr marL="914400" indent="-390525">
              <a:buFont typeface="+mj-lt"/>
              <a:buAutoNum type="arabicPeriod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2pPr>
            <a:lvl3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3pPr>
            <a:lvl4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4pPr>
            <a:lvl5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51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5493-92E9-474E-AAAD-99902184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451649" cy="5007836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1pPr>
            <a:lvl2pPr marL="914400" indent="-390525">
              <a:buFont typeface="+mj-lt"/>
              <a:buAutoNum type="arabicPeriod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2pPr>
            <a:lvl3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3pPr>
            <a:lvl4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4pPr>
            <a:lvl5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75DFD6A-50EF-42EF-9D68-19BF394CF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E15C159-FC04-4ACD-89E9-644410767E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0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9FF4D-C339-4CE1-951E-E6B65D007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ABC62-BA33-4CD7-AAE7-D0813F16A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C433A-919F-495C-B0D0-17AAB300B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2243F-7BB1-4EE2-941E-6E22B3DA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02C45-B6D6-4A61-BEE0-9C4A3AD1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9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9AC0-B59D-4445-82AC-AA350A2C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439E1-F46A-4DF8-9429-9726D59D3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7B6EE-FCEC-4600-AFB3-8FA3EC4AA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31239-C8C1-455A-AE50-B7E3FE9F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72B97-C74B-4F0C-8EAA-95259F40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3F2BA-8308-493E-AB64-EDCAE08E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9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29B2-46C2-4AE5-8DCB-86220127F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75C28-E556-4E4B-B4CC-6BD1800B6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B9F5C-A225-4B5A-A91C-FDEE15111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5DED9E-111F-46BB-9AD4-AD4068373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1A30AD-73E1-4013-A19C-87AE4B35AD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905506-5018-4245-BB97-CFCE7228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A26E04-AC84-4382-BF1E-C8F265E7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7DF7D-5039-461B-8B1C-62F91BA3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3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20C6-0771-4DCB-A5FB-F8ED9E03B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976CE-3C35-4319-B044-2EEB87DB1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38511-B712-4DBD-8BD1-5D0B00ED8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1741CA-09DF-4C29-BEEF-18B27E48F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8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5BD18-12F8-42AD-9F26-741D426F6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6C4776-4C76-4097-9E0C-B1EE5AB8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D9C1E-49EA-4913-9CA5-737056A0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1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F5A43-D630-4BF1-84DB-FF184865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6AB2F-0D0D-4253-AA4E-1804D6AC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73EA5-0B3A-4F15-AA75-6BC1B1805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77945-3FD1-4F2E-B4FF-9A995D6DBDE4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36EEB-836B-433E-8D9D-DF9802D41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7E5C5-5479-4ADC-84AB-4A60E3ED1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0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6" r:id="rId3"/>
    <p:sldLayoutId id="2147483667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66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032A9-CEB2-402E-9B98-E060C1CD8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4675" indent="-574675">
              <a:lnSpc>
                <a:spcPct val="100000"/>
              </a:lnSpc>
            </a:pPr>
            <a:r>
              <a:rPr lang="en-US" sz="3600" dirty="0"/>
              <a:t>The Trial of Faith (1:1-7)</a:t>
            </a:r>
          </a:p>
          <a:p>
            <a:pPr marL="1139825" lvl="1" indent="-450850">
              <a:lnSpc>
                <a:spcPct val="100000"/>
              </a:lnSpc>
            </a:pPr>
            <a:r>
              <a:rPr lang="en-US" sz="3200" dirty="0"/>
              <a:t>Taken to Babylon and trained for service</a:t>
            </a:r>
          </a:p>
          <a:p>
            <a:pPr marL="574675" indent="-574675">
              <a:lnSpc>
                <a:spcPct val="100000"/>
              </a:lnSpc>
            </a:pPr>
            <a:r>
              <a:rPr lang="en-US" sz="3600" dirty="0"/>
              <a:t>The Choice of Faith (1:8-14)</a:t>
            </a:r>
          </a:p>
          <a:p>
            <a:pPr marL="1139825" lvl="1" indent="-450850">
              <a:lnSpc>
                <a:spcPct val="100000"/>
              </a:lnSpc>
            </a:pPr>
            <a:r>
              <a:rPr lang="en-US" sz="3200" dirty="0"/>
              <a:t>Determined to follow the Law</a:t>
            </a:r>
          </a:p>
          <a:p>
            <a:pPr marL="574675" indent="-574675">
              <a:lnSpc>
                <a:spcPct val="100000"/>
              </a:lnSpc>
            </a:pPr>
            <a:r>
              <a:rPr lang="en-US" sz="3600" dirty="0"/>
              <a:t>The Reward of Faith (1:15-21)</a:t>
            </a:r>
          </a:p>
          <a:p>
            <a:pPr marL="1139825" lvl="1" indent="-450850">
              <a:lnSpc>
                <a:spcPct val="100000"/>
              </a:lnSpc>
            </a:pPr>
            <a:r>
              <a:rPr lang="en-US" sz="3200" dirty="0"/>
              <a:t>Health, Knowledge, Wisdom &amp; Favor</a:t>
            </a:r>
          </a:p>
        </p:txBody>
      </p:sp>
    </p:spTree>
    <p:extLst>
      <p:ext uri="{BB962C8B-B14F-4D97-AF65-F5344CB8AC3E}">
        <p14:creationId xmlns:p14="http://schemas.microsoft.com/office/powerpoint/2010/main" val="38446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032A9-CEB2-402E-9B98-E060C1CD8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451649" cy="468557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 King’s Search for Answers (2:1-13)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His Resources (2:1-7)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His Suspicions (2:8-11)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His Reaction: A Decree to Kill the Wise Men (2:12-13)</a:t>
            </a:r>
          </a:p>
          <a:p>
            <a:pPr>
              <a:lnSpc>
                <a:spcPct val="100000"/>
              </a:lnSpc>
            </a:pPr>
            <a:r>
              <a:rPr lang="en-US" dirty="0"/>
              <a:t>Daniel’s Intervention (2:14-23)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Daniel’s Request for Time (2:14-16)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Daniel’s Reliance on God (2:17-18)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God’s Revelation and Daniel’s Prayer of Thanksgiving (2:19-23)</a:t>
            </a:r>
          </a:p>
          <a:p>
            <a:pPr>
              <a:lnSpc>
                <a:spcPct val="100000"/>
              </a:lnSpc>
            </a:pPr>
            <a:r>
              <a:rPr lang="en-US" dirty="0"/>
              <a:t>Daniel’s Appearance before the King (2:24-30)</a:t>
            </a:r>
          </a:p>
          <a:p>
            <a:pPr>
              <a:lnSpc>
                <a:spcPct val="100000"/>
              </a:lnSpc>
            </a:pPr>
            <a:r>
              <a:rPr lang="en-US" dirty="0"/>
              <a:t>The King’s Dream of a Statue and Its Interpretation (2:31-45)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Dream (2:31-35)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Interpretation (2:36-45)</a:t>
            </a:r>
          </a:p>
        </p:txBody>
      </p:sp>
    </p:spTree>
    <p:extLst>
      <p:ext uri="{BB962C8B-B14F-4D97-AF65-F5344CB8AC3E}">
        <p14:creationId xmlns:p14="http://schemas.microsoft.com/office/powerpoint/2010/main" val="2080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88484-4BCF-43F5-8C22-274D2B9A9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2099" y="994780"/>
            <a:ext cx="6383546" cy="721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Babylon </a:t>
            </a:r>
            <a:r>
              <a:rPr lang="en-US" sz="3200" dirty="0"/>
              <a:t>(606-539 B.C.)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CE550E-8984-4BF1-BB21-24686F9F3F52}"/>
              </a:ext>
            </a:extLst>
          </p:cNvPr>
          <p:cNvSpPr txBox="1">
            <a:spLocks/>
          </p:cNvSpPr>
          <p:nvPr/>
        </p:nvSpPr>
        <p:spPr>
          <a:xfrm>
            <a:off x="2122099" y="2001195"/>
            <a:ext cx="6383546" cy="7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1963" indent="-4619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lphaUcPeriod"/>
              <a:defRPr sz="2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914400" indent="-390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4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4000" dirty="0" err="1"/>
              <a:t>Medo</a:t>
            </a:r>
            <a:r>
              <a:rPr lang="en-US" sz="4000" dirty="0"/>
              <a:t>-Persian </a:t>
            </a:r>
            <a:r>
              <a:rPr lang="en-US" sz="3200" dirty="0"/>
              <a:t>(539-331 B.C.)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B2CA6A-2C28-4883-A823-0AFAFA306E67}"/>
              </a:ext>
            </a:extLst>
          </p:cNvPr>
          <p:cNvSpPr txBox="1">
            <a:spLocks/>
          </p:cNvSpPr>
          <p:nvPr/>
        </p:nvSpPr>
        <p:spPr>
          <a:xfrm>
            <a:off x="2122099" y="3180138"/>
            <a:ext cx="6383546" cy="7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1963" indent="-4619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lphaUcPeriod"/>
              <a:defRPr sz="2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914400" indent="-390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4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4000" dirty="0"/>
              <a:t>Greek </a:t>
            </a:r>
            <a:r>
              <a:rPr lang="en-US" sz="3200" dirty="0"/>
              <a:t>(331-146 B.C.)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363DBB-0FF4-4AB5-BAA5-69D6F73CBC8F}"/>
              </a:ext>
            </a:extLst>
          </p:cNvPr>
          <p:cNvSpPr txBox="1">
            <a:spLocks/>
          </p:cNvSpPr>
          <p:nvPr/>
        </p:nvSpPr>
        <p:spPr>
          <a:xfrm>
            <a:off x="2122099" y="4419465"/>
            <a:ext cx="6383546" cy="7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1963" indent="-4619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lphaUcPeriod"/>
              <a:defRPr sz="2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914400" indent="-390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4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4000" dirty="0"/>
              <a:t>Roman </a:t>
            </a:r>
            <a:r>
              <a:rPr lang="en-US" sz="3200" dirty="0"/>
              <a:t>(63 B.C. – 476 A.D.)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2876A2-C886-4C79-8429-E4209D8669C4}"/>
              </a:ext>
            </a:extLst>
          </p:cNvPr>
          <p:cNvSpPr txBox="1">
            <a:spLocks/>
          </p:cNvSpPr>
          <p:nvPr/>
        </p:nvSpPr>
        <p:spPr>
          <a:xfrm>
            <a:off x="2290916" y="5385347"/>
            <a:ext cx="6744929" cy="7218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61963" indent="-4619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lphaUcPeriod"/>
              <a:defRPr sz="2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914400" indent="-390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4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</a:rPr>
              <a:t>The Kingdom of God </a:t>
            </a:r>
            <a:r>
              <a:rPr lang="en-US" sz="3300" b="0" dirty="0">
                <a:solidFill>
                  <a:schemeClr val="bg1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</a:rPr>
              <a:t>(33 A.D. – END)</a:t>
            </a:r>
            <a:endParaRPr lang="en-US" sz="3200" b="0" dirty="0">
              <a:solidFill>
                <a:schemeClr val="bg1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63C405-9A18-4EF6-B3DB-DEDDF88C76DD}"/>
              </a:ext>
            </a:extLst>
          </p:cNvPr>
          <p:cNvSpPr txBox="1">
            <a:spLocks/>
          </p:cNvSpPr>
          <p:nvPr/>
        </p:nvSpPr>
        <p:spPr>
          <a:xfrm>
            <a:off x="4367979" y="6351229"/>
            <a:ext cx="2590801" cy="7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1963" indent="-4619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lphaUcPeriod"/>
              <a:defRPr sz="2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914400" indent="-390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4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</a:rPr>
              <a:t>Jesus Christ</a:t>
            </a:r>
            <a:endParaRPr lang="en-US" b="0" dirty="0">
              <a:solidFill>
                <a:schemeClr val="bg1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603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8" grpId="0"/>
      <p:bldP spid="10" grpId="0"/>
      <p:bldP spid="10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032A9-CEB2-402E-9B98-E060C1CD8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 King’s Search for Answers (2:1-13)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His Resources (2:1-7)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His Suspicions (2:8-11)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His Reaction: A Decree to Kill the Wise Men (2:12-13)</a:t>
            </a:r>
          </a:p>
          <a:p>
            <a:pPr>
              <a:lnSpc>
                <a:spcPct val="100000"/>
              </a:lnSpc>
            </a:pPr>
            <a:r>
              <a:rPr lang="en-US" dirty="0"/>
              <a:t>Daniel’s Intervention (2:14-23)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Daniel’s Request for Time (2:14-16)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Daniel’s Reliance on God (2:17-18)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God’s Revelation and Daniel’s Prayer of Thanksgiving (2:19-23)</a:t>
            </a:r>
          </a:p>
          <a:p>
            <a:pPr>
              <a:lnSpc>
                <a:spcPct val="100000"/>
              </a:lnSpc>
            </a:pPr>
            <a:r>
              <a:rPr lang="en-US" dirty="0"/>
              <a:t>Daniel’s Appearance before the King (2:24-30)</a:t>
            </a:r>
          </a:p>
          <a:p>
            <a:pPr>
              <a:lnSpc>
                <a:spcPct val="100000"/>
              </a:lnSpc>
            </a:pPr>
            <a:r>
              <a:rPr lang="en-US" dirty="0"/>
              <a:t>The King’s Dream of a Statue and Its Interpretation (2:31-45)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Dream (2:31-35)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Interpretation (2:36-45)</a:t>
            </a:r>
          </a:p>
          <a:p>
            <a:pPr>
              <a:lnSpc>
                <a:spcPct val="100000"/>
              </a:lnSpc>
            </a:pPr>
            <a:r>
              <a:rPr lang="en-US" dirty="0"/>
              <a:t>The King’s Praise of God and Honor of Daniel (2:46-49)</a:t>
            </a:r>
          </a:p>
        </p:txBody>
      </p:sp>
    </p:spTree>
    <p:extLst>
      <p:ext uri="{BB962C8B-B14F-4D97-AF65-F5344CB8AC3E}">
        <p14:creationId xmlns:p14="http://schemas.microsoft.com/office/powerpoint/2010/main" val="25616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66773FFDC1284E88761548960764AD" ma:contentTypeVersion="10" ma:contentTypeDescription="Create a new document." ma:contentTypeScope="" ma:versionID="1f5aa6cc520a6e4210b5cc9fbdad40b2">
  <xsd:schema xmlns:xsd="http://www.w3.org/2001/XMLSchema" xmlns:xs="http://www.w3.org/2001/XMLSchema" xmlns:p="http://schemas.microsoft.com/office/2006/metadata/properties" xmlns:ns3="2490bb05-5057-4712-ad51-ff7aad21ee1c" targetNamespace="http://schemas.microsoft.com/office/2006/metadata/properties" ma:root="true" ma:fieldsID="058bd71593ec33069b34a06a1c819dae" ns3:_="">
    <xsd:import namespace="2490bb05-5057-4712-ad51-ff7aad21ee1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0bb05-5057-4712-ad51-ff7aad21ee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8726AF-719E-4BE7-B34D-D8BF2A8AE494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2490bb05-5057-4712-ad51-ff7aad21ee1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8316433-F2DE-4980-BB60-E64BFEA428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C16FC5-2A84-4DFF-81DC-4BC37DAB65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90bb05-5057-4712-ad51-ff7aad21ee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281</Words>
  <Application>Microsoft Office PowerPoint</Application>
  <PresentationFormat>Widescreen</PresentationFormat>
  <Paragraphs>37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5</cp:revision>
  <dcterms:created xsi:type="dcterms:W3CDTF">2020-11-03T15:27:22Z</dcterms:created>
  <dcterms:modified xsi:type="dcterms:W3CDTF">2020-11-15T13:35:01Z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0x0101001866773FFDC1284E88761548960764AD</vt:lpwstr>
  </property>
</Properties>
</file>