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778" r:id="rId2"/>
    <p:sldId id="2779" r:id="rId3"/>
    <p:sldId id="3046" r:id="rId4"/>
    <p:sldId id="3051" r:id="rId5"/>
    <p:sldId id="3042" r:id="rId6"/>
    <p:sldId id="3059" r:id="rId7"/>
    <p:sldId id="3062" r:id="rId8"/>
    <p:sldId id="3061" r:id="rId9"/>
    <p:sldId id="3069" r:id="rId10"/>
    <p:sldId id="3035" r:id="rId11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  <p:cmAuthor id="2" name="Dan Jenkins" initials="DJ" lastIdx="3" clrIdx="1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0" autoAdjust="0"/>
    <p:restoredTop sz="95256" autoAdjust="0"/>
  </p:normalViewPr>
  <p:slideViewPr>
    <p:cSldViewPr snapToGrid="0">
      <p:cViewPr varScale="1">
        <p:scale>
          <a:sx n="110" d="100"/>
          <a:sy n="110" d="100"/>
        </p:scale>
        <p:origin x="462" y="78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-3205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479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1704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6099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8128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633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1819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7082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7728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7464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0" y="810238"/>
            <a:ext cx="12192000" cy="1027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That Which Will Not Be in Heaven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Matt. 25:41-46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07840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The Path to Enter in Heaven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</a:t>
            </a:r>
            <a:r>
              <a:rPr lang="en-US" sz="3200" dirty="0"/>
              <a:t>Mark 16:16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Luke 13:3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Him, sins washed away	Acts 22:16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</a:t>
            </a:r>
            <a:r>
              <a:rPr lang="en-US" sz="3200" i="1" dirty="0">
                <a:solidFill>
                  <a:srgbClr val="FFFF00"/>
                </a:solidFill>
              </a:rPr>
              <a:t>Flock—Hi</a:t>
            </a:r>
            <a:r>
              <a:rPr lang="en-US" sz="3200" b="1" i="1" dirty="0">
                <a:solidFill>
                  <a:srgbClr val="FFFF00"/>
                </a:solidFill>
              </a:rPr>
              <a:t>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91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Text—Matt. 25:41-46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41  "Then He will also say to those on the left hand, 'Depart from Me, you cursed, into the everlasting fire prepared for the devil and his angels: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42  for I was hungry and you gave Me no food; I was thirsty and you gave Me no drink;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43  I was a stranger and you did not take Me in, naked and you did not clothe Me, sick and in prison and you did not visit Me.'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44  "Then they also will answer Him, saying, 'Lord, when did we see You hungry or thirsty or a stranger or naked or sick or in prison, and did not minister to You?'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45  Then He will answer them, saying, 'Assuredly, I say to you, inasmuch as you did not do it to one of the least of these, you did not do it to Me.'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46 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these will go away into everlasting punishment, but the righteous into eternal life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.” 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005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DCE1547-A557-44E0-BA3D-8CA6086AF22D}"/>
              </a:ext>
            </a:extLst>
          </p:cNvPr>
          <p:cNvSpPr/>
          <p:nvPr/>
        </p:nvSpPr>
        <p:spPr>
          <a:xfrm>
            <a:off x="133228" y="683279"/>
            <a:ext cx="11925544" cy="605697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Which Will NOT Be in Heaven--Introduction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B65EF5-BD82-4DB6-871A-C3D417D2E4E5}"/>
              </a:ext>
            </a:extLst>
          </p:cNvPr>
          <p:cNvSpPr txBox="1"/>
          <p:nvPr/>
        </p:nvSpPr>
        <p:spPr>
          <a:xfrm>
            <a:off x="339188" y="787394"/>
            <a:ext cx="11494097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indent="-28575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think of heaven and understand what will be there</a:t>
            </a:r>
          </a:p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Obviously God, Jesus and the Holy Spirit will be there</a:t>
            </a:r>
          </a:p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All the angels and heavenly creatures will be there</a:t>
            </a:r>
          </a:p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 redeemed saints of the Old Testament will be there</a:t>
            </a:r>
          </a:p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Every faithful member of church since Pentecost will be there</a:t>
            </a:r>
          </a:p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Whatever it takes to make us filled with joy will be there</a:t>
            </a:r>
          </a:p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indent="-28575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Today’s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lesson: Think of Heaven and what will NOT be there</a:t>
            </a:r>
          </a:p>
          <a:p>
            <a:pPr marR="0" algn="l" rtl="0">
              <a:spcAft>
                <a:spcPts val="600"/>
              </a:spcAft>
            </a:pPr>
            <a:endParaRPr lang="en-US" sz="2000" dirty="0">
              <a:solidFill>
                <a:srgbClr val="292F33"/>
              </a:solidFill>
              <a:latin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73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 of Murders (Abortions)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39188" y="593435"/>
            <a:ext cx="11494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6E9357-FD81-4AF5-ADCF-19322E09D8C7}"/>
              </a:ext>
            </a:extLst>
          </p:cNvPr>
          <p:cNvSpPr txBox="1"/>
          <p:nvPr/>
        </p:nvSpPr>
        <p:spPr>
          <a:xfrm>
            <a:off x="692727" y="586400"/>
            <a:ext cx="10874120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numberofabortions.com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alt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Shows number of abortion in U.S. today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Shows number of abortions in U.S. this year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Shows number of abortions in U.S. since Roe vs Wade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Shows number of abortions by Planned Parenthood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Shows number of abortions worldwide this year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Shows number of abortions worldwide since 1980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Shows number of abortions since you loaded this page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742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DCE1547-A557-44E0-BA3D-8CA6086AF22D}"/>
              </a:ext>
            </a:extLst>
          </p:cNvPr>
          <p:cNvSpPr/>
          <p:nvPr/>
        </p:nvSpPr>
        <p:spPr>
          <a:xfrm>
            <a:off x="131338" y="683279"/>
            <a:ext cx="11925544" cy="605697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Which Will NOT Be in Heaven—Matt.  7:21-23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B65EF5-BD82-4DB6-871A-C3D417D2E4E5}"/>
              </a:ext>
            </a:extLst>
          </p:cNvPr>
          <p:cNvSpPr txBox="1"/>
          <p:nvPr/>
        </p:nvSpPr>
        <p:spPr>
          <a:xfrm>
            <a:off x="339188" y="787394"/>
            <a:ext cx="11494097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"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everyone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says to Me, 'Lord, Lord,' shall enter the kingdom of heaven, but he who does the will of My Father in heaven. </a:t>
            </a:r>
          </a:p>
          <a:p>
            <a:pPr marR="0" algn="just" rtl="0">
              <a:spcAft>
                <a:spcPts val="6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22 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will say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Me in that day, 'Lord, Lord, have we not prophesied in Your name, cast out demons in Your name, and done many wonders in Your name?' </a:t>
            </a:r>
          </a:p>
          <a:p>
            <a:pPr marR="0" algn="just" rtl="0">
              <a:spcAft>
                <a:spcPts val="600"/>
              </a:spcAft>
              <a:tabLst>
                <a:tab pos="10002838" algn="l"/>
              </a:tabLs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23  And then I will declare to them, ‘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never knew you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depart from Me, you who practice lawlessness!’ ”</a:t>
            </a:r>
          </a:p>
          <a:p>
            <a:pPr marR="0" algn="just" rtl="0">
              <a:spcAft>
                <a:spcPts val="600"/>
              </a:spcAft>
              <a:tabLst>
                <a:tab pos="10002838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Matt. 7:21-23			</a:t>
            </a:r>
            <a:endParaRPr lang="en-US" sz="1800" dirty="0">
              <a:solidFill>
                <a:srgbClr val="292F33"/>
              </a:solidFill>
              <a:latin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589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DCE1547-A557-44E0-BA3D-8CA6086AF22D}"/>
              </a:ext>
            </a:extLst>
          </p:cNvPr>
          <p:cNvSpPr/>
          <p:nvPr/>
        </p:nvSpPr>
        <p:spPr>
          <a:xfrm>
            <a:off x="131338" y="683279"/>
            <a:ext cx="11925544" cy="605697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Which Will NOT Be in Heaven—1 Cor. 6:9-11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B65EF5-BD82-4DB6-871A-C3D417D2E4E5}"/>
              </a:ext>
            </a:extLst>
          </p:cNvPr>
          <p:cNvSpPr txBox="1"/>
          <p:nvPr/>
        </p:nvSpPr>
        <p:spPr>
          <a:xfrm>
            <a:off x="339188" y="787394"/>
            <a:ext cx="11494097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9  Do you not know that the unrighteous will not inherit the kingdom of God? Do not be deceived. Neither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fornicators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nor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idolaters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nor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adulterers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nor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homosexuals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nor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sodomites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</a:p>
          <a:p>
            <a:pPr marR="0" algn="just" rtl="0">
              <a:spcAft>
                <a:spcPts val="6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nor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thieves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nor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covetous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nor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drunkards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nor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revilers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nor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extortioners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will inherit the kingdom of God. </a:t>
            </a:r>
          </a:p>
          <a:p>
            <a:pPr marR="0" algn="just" rtl="0">
              <a:spcAft>
                <a:spcPts val="6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And such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were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of you. But you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were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washed, but you were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sanctified,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but you were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justified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the name of the Lord Jesus and by the Spirit of our God. </a:t>
            </a:r>
          </a:p>
          <a:p>
            <a:pPr marR="0" algn="just" rtl="0">
              <a:spcAft>
                <a:spcPts val="6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1 Cor. 6:9-11</a:t>
            </a:r>
            <a:endParaRPr lang="en-US" sz="1800" dirty="0">
              <a:solidFill>
                <a:srgbClr val="292F33"/>
              </a:solidFill>
              <a:latin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067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DCE1547-A557-44E0-BA3D-8CA6086AF22D}"/>
              </a:ext>
            </a:extLst>
          </p:cNvPr>
          <p:cNvSpPr/>
          <p:nvPr/>
        </p:nvSpPr>
        <p:spPr>
          <a:xfrm>
            <a:off x="131338" y="683279"/>
            <a:ext cx="11925544" cy="605697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Which Will NOT Be in Heaven—Gal. 5:19-21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B65EF5-BD82-4DB6-871A-C3D417D2E4E5}"/>
              </a:ext>
            </a:extLst>
          </p:cNvPr>
          <p:cNvSpPr txBox="1"/>
          <p:nvPr/>
        </p:nvSpPr>
        <p:spPr>
          <a:xfrm>
            <a:off x="339188" y="787394"/>
            <a:ext cx="11494097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Now the works of the flesh are evident, </a:t>
            </a:r>
            <a:r>
              <a:rPr lang="en-US" sz="2600" b="1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are: adultery, fornication, uncleanness, lewdness, </a:t>
            </a:r>
          </a:p>
          <a:p>
            <a:pPr marR="0" algn="just" rtl="0">
              <a:spcAft>
                <a:spcPts val="600"/>
              </a:spcAft>
            </a:pPr>
            <a:r>
              <a:rPr lang="en-US" sz="2600" b="1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idolatry, sorcery, hatred, contentions, jealousies, outbursts of wrath, selfish ambitions, dissensions, heresies, </a:t>
            </a:r>
          </a:p>
          <a:p>
            <a:pPr marR="0" algn="just" rtl="0">
              <a:spcAft>
                <a:spcPts val="600"/>
              </a:spcAft>
            </a:pPr>
            <a:r>
              <a:rPr lang="en-US" sz="2600" b="1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envy, murders, drunkenness, revelries, and the like; of which I tell you beforehand, just as I also told you in time past</a:t>
            </a:r>
            <a:r>
              <a:rPr lang="en-US" sz="2600" b="1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those who practice such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things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not inherit </a:t>
            </a:r>
            <a:r>
              <a:rPr lang="en-US" sz="2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kingdom of God.</a:t>
            </a:r>
          </a:p>
          <a:p>
            <a:pPr marR="0" algn="just" rtl="0">
              <a:spcAft>
                <a:spcPts val="6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	  Gal. 5:19-21</a:t>
            </a:r>
            <a:endParaRPr lang="en-US" sz="2600" dirty="0">
              <a:solidFill>
                <a:srgbClr val="292F33"/>
              </a:solidFill>
              <a:latin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028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DCE1547-A557-44E0-BA3D-8CA6086AF22D}"/>
              </a:ext>
            </a:extLst>
          </p:cNvPr>
          <p:cNvSpPr/>
          <p:nvPr/>
        </p:nvSpPr>
        <p:spPr>
          <a:xfrm>
            <a:off x="131338" y="683279"/>
            <a:ext cx="11925544" cy="605697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Which Will NOT Be in Heaven—Gal. 5:19-21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B65EF5-BD82-4DB6-871A-C3D417D2E4E5}"/>
              </a:ext>
            </a:extLst>
          </p:cNvPr>
          <p:cNvSpPr txBox="1"/>
          <p:nvPr/>
        </p:nvSpPr>
        <p:spPr>
          <a:xfrm>
            <a:off x="339188" y="787394"/>
            <a:ext cx="11494097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Now the works of the flesh are evident, which are: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adultery, fornication, uncleanness, lewdness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</a:p>
          <a:p>
            <a:pPr marR="0" algn="just" rtl="0">
              <a:spcAft>
                <a:spcPts val="6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idolatry, sorcery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hatred, contentions, jealousies, outbursts of wrath, selfish ambitions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dissensions, heresies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</a:p>
          <a:p>
            <a:pPr marR="0" algn="just" rtl="0">
              <a:spcAft>
                <a:spcPts val="6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envy, murders, drunkenness, revelries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the like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of which I tell you beforehand, just as I also told you in time past, that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those who practice such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things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not inherit </a:t>
            </a:r>
            <a:r>
              <a:rPr lang="en-US" sz="2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kingdom of God.</a:t>
            </a:r>
          </a:p>
          <a:p>
            <a:pPr marR="0" algn="just" rtl="0">
              <a:spcAft>
                <a:spcPts val="6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	  Gal. 5:19-21</a:t>
            </a:r>
            <a:endParaRPr lang="en-US" sz="2600" dirty="0">
              <a:solidFill>
                <a:srgbClr val="292F33"/>
              </a:solidFill>
              <a:latin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011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DCE1547-A557-44E0-BA3D-8CA6086AF22D}"/>
              </a:ext>
            </a:extLst>
          </p:cNvPr>
          <p:cNvSpPr/>
          <p:nvPr/>
        </p:nvSpPr>
        <p:spPr>
          <a:xfrm>
            <a:off x="131338" y="683279"/>
            <a:ext cx="11925544" cy="605697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Which Will NOT Be in Heaven—Rev. 21-22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B65EF5-BD82-4DB6-871A-C3D417D2E4E5}"/>
              </a:ext>
            </a:extLst>
          </p:cNvPr>
          <p:cNvSpPr txBox="1"/>
          <p:nvPr/>
        </p:nvSpPr>
        <p:spPr>
          <a:xfrm>
            <a:off x="339188" y="787394"/>
            <a:ext cx="114940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Rev. 21:8 But the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cowardly, unbelieving, abominable, murderers, sexually immoral, sorcerers, idolaters, and all liars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shall have their part in the lake which burns with fire and brimstone, which is the second death." </a:t>
            </a:r>
          </a:p>
          <a:p>
            <a:pPr marR="0" algn="just" rtl="0"/>
            <a:endParaRPr lang="en-US" sz="26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Rev. 22:15 But outside are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dogs and sorcerers and sexually immoral and murderers and idolaters, 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whoever loves and practices a lie.</a:t>
            </a:r>
          </a:p>
          <a:p>
            <a:pPr algn="just"/>
            <a:endParaRPr lang="en-US" sz="2600" dirty="0">
              <a:solidFill>
                <a:srgbClr val="292F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Rev. 22:27   But there shall by no means enter it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anything that defiles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or causes an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abomination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a </a:t>
            </a:r>
            <a:r>
              <a:rPr lang="en-US" sz="26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lie,</a:t>
            </a: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but only those who are written in the Lamb's Book of Life. </a:t>
            </a:r>
          </a:p>
          <a:p>
            <a:pPr marR="0" algn="just" rtl="0"/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603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12805</TotalTime>
  <Words>1082</Words>
  <Application>Microsoft Office PowerPoint</Application>
  <PresentationFormat>Widescreen</PresentationFormat>
  <Paragraphs>72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</vt:lpstr>
      <vt:lpstr>Verdana</vt:lpstr>
      <vt:lpstr>Office Theme</vt:lpstr>
      <vt:lpstr>That Which Will Not Be in Heaven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Path to Enter in Heaven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814</cp:revision>
  <cp:lastPrinted>2020-03-29T20:52:01Z</cp:lastPrinted>
  <dcterms:modified xsi:type="dcterms:W3CDTF">2020-11-16T16:00:32Z</dcterms:modified>
</cp:coreProperties>
</file>