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CE4B1-F38E-4006-A8E7-07F5B599B0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9DBB07-15E6-48CA-8191-183924F978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458E6-370C-494D-AB98-77C632F98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21B3A-20F4-4AD2-8641-0E655DEE3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370244-F975-4774-9CA4-CD3F794F5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nature, cloud&#10;&#10;Description automatically generated">
            <a:extLst>
              <a:ext uri="{FF2B5EF4-FFF2-40B4-BE49-F238E27FC236}">
                <a16:creationId xmlns:a16="http://schemas.microsoft.com/office/drawing/2014/main" id="{94EFF441-41DD-4A4B-A7B7-5C94F88618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156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A1CB2-AF9B-4531-A887-6D0FFD637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AF2F0F-4FCD-4E87-9541-4D4AD29E6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0F709F-E265-45E9-8216-2C6A1AB6F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EF4D-048C-496A-B4AB-52A6C56A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87A0DC-F44B-4080-A026-5CA97AB37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07C42-88AC-4832-A281-2EEB71CF0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46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A9E46-5735-46EF-B066-2C5721046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21CEB8-6647-46E7-9564-CCD97A275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35CC-BF5E-49E9-B8B2-CBF0D24F1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57558-DAE7-46C2-8D4F-A624347DD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B70AEF-0E54-41EC-BE3C-BB1B80C4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ABCC76-27F0-435D-929C-41A58BBDF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0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3E2D-FDF4-4D86-B690-4425A39FD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1BA83A-4202-43B5-8E18-896898C21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C0021-C5E9-48F0-B47C-6266D4B44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805A4-FCB0-4C29-B122-BCD5987D6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DACD3-7436-4E17-9B50-CB1003CC5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1191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807212-8923-4D11-A33C-8552A0D38D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D167C5-2096-4109-93CA-955C9BC532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01269-5751-451B-A04F-AF1CB4E5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713C6D-7E09-47AF-A733-7511FB8E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7F18FB-8C50-4CB3-9A56-DA812F84C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47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Website&#10;&#10;Description automatically generated">
            <a:extLst>
              <a:ext uri="{FF2B5EF4-FFF2-40B4-BE49-F238E27FC236}">
                <a16:creationId xmlns:a16="http://schemas.microsoft.com/office/drawing/2014/main" id="{89307092-EC65-48A4-9638-E86F55D754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70F6-E2F3-47A6-B5D1-353F2382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1376736"/>
            <a:ext cx="11468456" cy="4294599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9198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6E5A779B-E599-46CD-AF1D-9274EF0B9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70F6-E2F3-47A6-B5D1-353F2382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1376737"/>
            <a:ext cx="11468456" cy="4736388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630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FABFDF2-AC0C-4183-B750-10625D5FAE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A070F6-E2F3-47A6-B5D1-353F23824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290" y="1376736"/>
            <a:ext cx="11468456" cy="4726113"/>
          </a:xfrm>
        </p:spPr>
        <p:txBody>
          <a:bodyPr/>
          <a:lstStyle>
            <a:lvl1pPr>
              <a:defRPr b="1"/>
            </a:lvl1pPr>
            <a:lvl2pPr marL="573088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256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86D15-C9D9-4E3F-85EB-B5CE66BD6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39779-7088-495F-8936-7DF019DFE2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6295D-52C2-4B9D-8C3B-866041079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D499A-6626-4210-A49A-7304AB76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53DB-B415-4E22-8A6C-DD3E1CFD9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62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C212-E885-4AD9-AE6B-84CB29693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6B49E-AF0E-4C41-AFBC-65265A5EC8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5C411C-CA83-48EA-B6A3-D72259851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8C05D-541D-4FBD-B339-20A12BADE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FAC6E9-A7F1-4FE4-A95E-BC32A7BC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7D07CD-D305-4268-8C5D-6FB0B043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29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D4D15-660E-4C91-A8C4-998F4A815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23354A-C0B1-4EF6-B066-39F6B611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81111E-B260-409C-8C81-346957AD9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4AF3A1-0B46-4F5E-AD16-DDD496C2A3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9B8DD4-675F-4414-8DCE-7A38470E0A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B964D-9C94-4F5F-99F6-6F0845D5C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B751CC-248E-426D-B1B1-C5F3141F1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6391D-1B7B-4BFE-B7CA-390B32D5D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5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B001A-2D50-4987-B571-D99601BE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7A1263-85D7-437F-B241-6A1DBB1EA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3DA797-3416-4292-9848-9D7821D06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E5DB27-6655-4EE5-94BE-F803EE2B5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7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DA10BF-C633-4C38-8A94-FA96B6570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F87B93-B4C3-457A-AE9E-8090A4DC4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CD598-1DDF-4B44-B81C-BB908626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695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E14914-0AE4-4F8B-BB12-23D6E3810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2D38AE-6634-4352-8779-2E4610D8F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ABA2C-7E2A-4288-A7FB-7FE80C17F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CE108-F016-4577-8ABB-56AA485DD107}" type="datetimeFigureOut">
              <a:rPr lang="en-US" smtClean="0"/>
              <a:t>11/8/2020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8D71E6-EDA7-44EF-A5F9-37AD2ED7AE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E956A0-F54E-4C30-9540-7DA15DB78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94034-39D8-4D86-BFF2-18F1718D18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19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22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D331C-5977-47C7-82D7-78A72EB2A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Heaven is the Father’s home (John 14:2, 6; Matt. 5:48; 6:9; 10:32-33)</a:t>
            </a:r>
          </a:p>
          <a:p>
            <a:r>
              <a:rPr lang="en-US" dirty="0"/>
              <a:t>Heaven is Jesus’ home </a:t>
            </a:r>
          </a:p>
          <a:p>
            <a:pPr lvl="1"/>
            <a:r>
              <a:rPr lang="en-US" dirty="0"/>
              <a:t>Jesus came down from heaven (John 3:13; 6:33, 38, 51; 8:23, 42; 16:28)</a:t>
            </a:r>
          </a:p>
          <a:p>
            <a:pPr lvl="1"/>
            <a:r>
              <a:rPr lang="en-US" dirty="0"/>
              <a:t>Jesus ascended back to heaven (John 6:62; 8:14; 14:28; 16:28; 20:17)</a:t>
            </a:r>
          </a:p>
          <a:p>
            <a:r>
              <a:rPr lang="en-US" dirty="0"/>
              <a:t>Heaven has many rooms and can be your home (John 14:2)</a:t>
            </a:r>
          </a:p>
          <a:p>
            <a:r>
              <a:rPr lang="en-US" dirty="0"/>
              <a:t>Jesus wants us to be with Him in His home (John 14:3; Matt. 25:10)</a:t>
            </a:r>
          </a:p>
          <a:p>
            <a:pPr lvl="1"/>
            <a:r>
              <a:rPr lang="en-US" dirty="0"/>
              <a:t>We shall follow Him there (John 13:36)</a:t>
            </a:r>
          </a:p>
          <a:p>
            <a:pPr lvl="1"/>
            <a:r>
              <a:rPr lang="en-US" dirty="0"/>
              <a:t>We shall hear His invitation, “Come” (Matt. 25:34)</a:t>
            </a:r>
          </a:p>
          <a:p>
            <a:pPr lvl="1"/>
            <a:r>
              <a:rPr lang="en-US" dirty="0"/>
              <a:t>We shall see His glory (John 17:24)</a:t>
            </a:r>
          </a:p>
        </p:txBody>
      </p:sp>
    </p:spTree>
    <p:extLst>
      <p:ext uri="{BB962C8B-B14F-4D97-AF65-F5344CB8AC3E}">
        <p14:creationId xmlns:p14="http://schemas.microsoft.com/office/powerpoint/2010/main" val="23536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D331C-5977-47C7-82D7-78A72EB2A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Heaven is a prepared place (John 14:2-3; Matt. 25:34)</a:t>
            </a:r>
            <a:endParaRPr lang="en-US" sz="4000" dirty="0"/>
          </a:p>
          <a:p>
            <a:r>
              <a:rPr lang="en-US" dirty="0"/>
              <a:t>Heaven is a place of eternal reward (Matt. 5:12; Luke 6:23, 35; John 12:26)</a:t>
            </a:r>
            <a:endParaRPr lang="en-US" sz="4000" dirty="0"/>
          </a:p>
          <a:p>
            <a:r>
              <a:rPr lang="en-US" dirty="0"/>
              <a:t>Heaven is a place of laid up treasures (Matt. 6:20; Mark 10:21)</a:t>
            </a:r>
            <a:endParaRPr lang="en-US" sz="4000" dirty="0"/>
          </a:p>
          <a:p>
            <a:r>
              <a:rPr lang="en-US" dirty="0"/>
              <a:t>Heaven is a place of eternal inheritance (Matt. 25:34)</a:t>
            </a:r>
            <a:endParaRPr lang="en-US" sz="4000" dirty="0"/>
          </a:p>
          <a:p>
            <a:r>
              <a:rPr lang="en-US" dirty="0"/>
              <a:t>Heaven is a place of eternal salvation (Matt. 10:22; Mark 8:35; Luke 17:33)</a:t>
            </a:r>
            <a:endParaRPr lang="en-US" sz="4000" dirty="0"/>
          </a:p>
          <a:p>
            <a:r>
              <a:rPr lang="en-US" dirty="0"/>
              <a:t>Heaven is a place of eternal comfort (Luke 16:25)</a:t>
            </a:r>
            <a:endParaRPr lang="en-US" sz="4000" dirty="0"/>
          </a:p>
          <a:p>
            <a:r>
              <a:rPr lang="en-US" dirty="0"/>
              <a:t>Heaven is a place of eternal joy (Matt. 25:21, 23)</a:t>
            </a:r>
            <a:endParaRPr lang="en-US" sz="4000" dirty="0"/>
          </a:p>
          <a:p>
            <a:r>
              <a:rPr lang="en-US" dirty="0"/>
              <a:t>Heaven is a place of eternal life </a:t>
            </a:r>
            <a:r>
              <a:rPr lang="en-US" sz="2600" dirty="0"/>
              <a:t>(Mt. 25:46; Jn. 3:15-16; 6:27, 51; 10:28; 17:2)</a:t>
            </a:r>
          </a:p>
          <a:p>
            <a:r>
              <a:rPr lang="en-US" dirty="0"/>
              <a:t>Heaven is a different location than earth </a:t>
            </a:r>
            <a:r>
              <a:rPr lang="en-US" sz="2600" dirty="0"/>
              <a:t>(Jn. 14:2; Mt. 6:9-10, 19-20; 5:34-35)</a:t>
            </a:r>
          </a:p>
        </p:txBody>
      </p:sp>
    </p:spTree>
    <p:extLst>
      <p:ext uri="{BB962C8B-B14F-4D97-AF65-F5344CB8AC3E}">
        <p14:creationId xmlns:p14="http://schemas.microsoft.com/office/powerpoint/2010/main" val="2575319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D331C-5977-47C7-82D7-78A72EB2A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Heaven can be missed </a:t>
            </a:r>
            <a:r>
              <a:rPr lang="en-US" sz="2600" dirty="0"/>
              <a:t>(Mt. 25:10-12, 24-30, 41-46; Mk. 9:42-48; Lk. 13:24-28)</a:t>
            </a:r>
          </a:p>
          <a:p>
            <a:r>
              <a:rPr lang="en-US" dirty="0"/>
              <a:t>The path to heaven has limited access</a:t>
            </a:r>
            <a:endParaRPr lang="en-US" sz="4000" dirty="0"/>
          </a:p>
          <a:p>
            <a:pPr lvl="1"/>
            <a:r>
              <a:rPr lang="en-US" dirty="0"/>
              <a:t>The way to heaven is narrow and difficult (Matt. 7:14)</a:t>
            </a:r>
            <a:endParaRPr lang="en-US" sz="3600" dirty="0"/>
          </a:p>
          <a:p>
            <a:pPr lvl="1"/>
            <a:r>
              <a:rPr lang="en-US" dirty="0"/>
              <a:t>Many will seek to enter and will not be able (Luke 13:24)</a:t>
            </a:r>
            <a:endParaRPr lang="en-US" sz="3600" dirty="0"/>
          </a:p>
          <a:p>
            <a:pPr lvl="1"/>
            <a:r>
              <a:rPr lang="en-US" dirty="0"/>
              <a:t>There is a specific/singular way into heaven (John 14:4+6)</a:t>
            </a:r>
            <a:endParaRPr lang="en-US" sz="3600" dirty="0"/>
          </a:p>
          <a:p>
            <a:pPr lvl="1"/>
            <a:r>
              <a:rPr lang="en-US" dirty="0"/>
              <a:t>Heaven is only accessible through Christ – His person/His body (John 14:6)</a:t>
            </a:r>
            <a:endParaRPr lang="en-US" sz="3600" dirty="0"/>
          </a:p>
          <a:p>
            <a:r>
              <a:rPr lang="en-US" dirty="0"/>
              <a:t>There is only one “door” to “enter” into heaven</a:t>
            </a:r>
            <a:endParaRPr lang="en-US" sz="4000" dirty="0"/>
          </a:p>
          <a:p>
            <a:pPr lvl="1"/>
            <a:r>
              <a:rPr lang="en-US" dirty="0"/>
              <a:t>Jesus emphasized the need to “enter” numerous times (Matt. 7:13, 21; 18:8, 9; 19:17; 25:21, 23; Mark 9:43, 45, 47; Luke 13:24; John 3:5)</a:t>
            </a:r>
            <a:endParaRPr lang="en-US" sz="3600" dirty="0"/>
          </a:p>
          <a:p>
            <a:pPr lvl="1"/>
            <a:r>
              <a:rPr lang="en-US" dirty="0"/>
              <a:t>The door into heaven will be shut eternally (Matt. 25:10)</a:t>
            </a:r>
            <a:endParaRPr lang="en-US" sz="3600" dirty="0"/>
          </a:p>
          <a:p>
            <a:pPr lvl="1"/>
            <a:r>
              <a:rPr lang="en-US" dirty="0"/>
              <a:t>Once shut, one’s eternal destiny is fixed (Luke 16:26)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830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8D331C-5977-47C7-82D7-78A72EB2AD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Jesus, the only entrance into heaven requires:</a:t>
            </a:r>
            <a:endParaRPr lang="en-US" sz="4000" dirty="0"/>
          </a:p>
          <a:p>
            <a:pPr lvl="1"/>
            <a:r>
              <a:rPr lang="en-US" dirty="0"/>
              <a:t>Striving and endeavoring to enter (Luke 13:24; Matt. 7:13)</a:t>
            </a:r>
            <a:endParaRPr lang="en-US" sz="3600" dirty="0"/>
          </a:p>
          <a:p>
            <a:pPr lvl="1"/>
            <a:r>
              <a:rPr lang="en-US" dirty="0"/>
              <a:t>Hearing the word of Christ (John 5:24)</a:t>
            </a:r>
            <a:endParaRPr lang="en-US" sz="3600" dirty="0"/>
          </a:p>
          <a:p>
            <a:pPr lvl="1"/>
            <a:r>
              <a:rPr lang="en-US" dirty="0"/>
              <a:t>Believing in Christ and His Word (John 3:16; 5:24; 6:40, 47, 63; 14:1)</a:t>
            </a:r>
            <a:endParaRPr lang="en-US" sz="3600" dirty="0"/>
          </a:p>
          <a:p>
            <a:pPr lvl="1"/>
            <a:r>
              <a:rPr lang="en-US" dirty="0"/>
              <a:t>Coming to Christ (John 5:40; 6:35-37)</a:t>
            </a:r>
            <a:endParaRPr lang="en-US" sz="3600" dirty="0"/>
          </a:p>
          <a:p>
            <a:pPr lvl="1"/>
            <a:r>
              <a:rPr lang="en-US" dirty="0"/>
              <a:t>An intimate relationship with the Father and the Son (John 17:3)</a:t>
            </a:r>
            <a:endParaRPr lang="en-US" sz="3600" dirty="0"/>
          </a:p>
          <a:p>
            <a:pPr lvl="1"/>
            <a:r>
              <a:rPr lang="en-US" dirty="0"/>
              <a:t>Doing/Obeying/Keeping the will of God (Matt. 7:21; John 8:51; 12:50; 10:27-28)</a:t>
            </a:r>
            <a:endParaRPr lang="en-US" sz="3600" dirty="0"/>
          </a:p>
          <a:p>
            <a:pPr lvl="1"/>
            <a:r>
              <a:rPr lang="en-US" dirty="0"/>
              <a:t>Being born again = being baptized (John 3:3, 5)</a:t>
            </a:r>
            <a:endParaRPr lang="en-US" sz="3600" dirty="0"/>
          </a:p>
          <a:p>
            <a:pPr lvl="1"/>
            <a:r>
              <a:rPr lang="en-US" dirty="0"/>
              <a:t>Being a good &amp; faithful servant (Matt. 25:21, 23, 35-40; Mark 10:29-30; John 12:26)</a:t>
            </a:r>
            <a:endParaRPr lang="en-US" sz="3600" dirty="0"/>
          </a:p>
          <a:p>
            <a:r>
              <a:rPr lang="en-US" dirty="0"/>
              <a:t>Only those with names “written in heaven” will enter heaven (Luke 10:20)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6835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580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3</cp:revision>
  <dcterms:created xsi:type="dcterms:W3CDTF">2020-11-08T00:10:27Z</dcterms:created>
  <dcterms:modified xsi:type="dcterms:W3CDTF">2020-11-08T13:35:21Z</dcterms:modified>
</cp:coreProperties>
</file>