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5"/>
  </p:notesMasterIdLst>
  <p:handoutMasterIdLst>
    <p:handoutMasterId r:id="rId56"/>
  </p:handoutMasterIdLst>
  <p:sldIdLst>
    <p:sldId id="1860" r:id="rId2"/>
    <p:sldId id="2236" r:id="rId3"/>
    <p:sldId id="2852" r:id="rId4"/>
    <p:sldId id="2853" r:id="rId5"/>
    <p:sldId id="2861" r:id="rId6"/>
    <p:sldId id="2862" r:id="rId7"/>
    <p:sldId id="2863" r:id="rId8"/>
    <p:sldId id="2864" r:id="rId9"/>
    <p:sldId id="2865" r:id="rId10"/>
    <p:sldId id="2866" r:id="rId11"/>
    <p:sldId id="2867" r:id="rId12"/>
    <p:sldId id="2871" r:id="rId13"/>
    <p:sldId id="2872" r:id="rId14"/>
    <p:sldId id="2868" r:id="rId15"/>
    <p:sldId id="2869" r:id="rId16"/>
    <p:sldId id="2854" r:id="rId17"/>
    <p:sldId id="2873" r:id="rId18"/>
    <p:sldId id="2874" r:id="rId19"/>
    <p:sldId id="2875" r:id="rId20"/>
    <p:sldId id="2881" r:id="rId21"/>
    <p:sldId id="2857" r:id="rId22"/>
    <p:sldId id="2859" r:id="rId23"/>
    <p:sldId id="2882" r:id="rId24"/>
    <p:sldId id="2883" r:id="rId25"/>
    <p:sldId id="2884" r:id="rId26"/>
    <p:sldId id="2860" r:id="rId27"/>
    <p:sldId id="2885" r:id="rId28"/>
    <p:sldId id="2886" r:id="rId29"/>
    <p:sldId id="2855" r:id="rId30"/>
    <p:sldId id="2887" r:id="rId31"/>
    <p:sldId id="2888" r:id="rId32"/>
    <p:sldId id="2889" r:id="rId33"/>
    <p:sldId id="2890" r:id="rId34"/>
    <p:sldId id="2891" r:id="rId35"/>
    <p:sldId id="2892" r:id="rId36"/>
    <p:sldId id="2893" r:id="rId37"/>
    <p:sldId id="2898" r:id="rId38"/>
    <p:sldId id="2894" r:id="rId39"/>
    <p:sldId id="2897" r:id="rId40"/>
    <p:sldId id="2899" r:id="rId41"/>
    <p:sldId id="2895" r:id="rId42"/>
    <p:sldId id="2900" r:id="rId43"/>
    <p:sldId id="2905" r:id="rId44"/>
    <p:sldId id="2901" r:id="rId45"/>
    <p:sldId id="2904" r:id="rId46"/>
    <p:sldId id="2896" r:id="rId47"/>
    <p:sldId id="2906" r:id="rId48"/>
    <p:sldId id="2907" r:id="rId49"/>
    <p:sldId id="2908" r:id="rId50"/>
    <p:sldId id="2909" r:id="rId51"/>
    <p:sldId id="2910" r:id="rId52"/>
    <p:sldId id="2911" r:id="rId53"/>
    <p:sldId id="2912" r:id="rId54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6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4070C"/>
    <a:srgbClr val="152543"/>
    <a:srgbClr val="860A0A"/>
    <a:srgbClr val="90AAFE"/>
    <a:srgbClr val="0083E6"/>
    <a:srgbClr val="D9E2FF"/>
    <a:srgbClr val="E6E6E6"/>
    <a:srgbClr val="8FE2FF"/>
    <a:srgbClr val="D2A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5256" autoAdjust="0"/>
  </p:normalViewPr>
  <p:slideViewPr>
    <p:cSldViewPr snapToGrid="0">
      <p:cViewPr varScale="1">
        <p:scale>
          <a:sx n="105" d="100"/>
          <a:sy n="105" d="100"/>
        </p:scale>
        <p:origin x="372" y="114"/>
      </p:cViewPr>
      <p:guideLst>
        <p:guide orient="horz" pos="3168"/>
        <p:guide pos="381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notesViewPr>
    <p:cSldViewPr snapToGrid="0" showGuides="1">
      <p:cViewPr varScale="1">
        <p:scale>
          <a:sx n="61" d="100"/>
          <a:sy n="61" d="100"/>
        </p:scale>
        <p:origin x="3125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C05C11-85CC-4A72-8840-09EA5F247F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BB54F-94B3-489C-836B-EE56E076C8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7770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E394A81C-ADBD-4272-AFB6-C20F19B759A6}" type="datetimeFigureOut">
              <a:rPr lang="en-US" smtClean="0"/>
              <a:t>10/25/2020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2178E-8AB7-47FE-B318-6C37AEC248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60AB7-3333-4EF5-BA29-252D24B81C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7770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FF1C3FAF-1055-4D9E-94CE-AB3C222662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90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7626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0980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5851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6962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46112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7665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76936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7359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30487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88144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353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3393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9645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4370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90433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07809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66513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19596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17324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36535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22052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204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49817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31736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34662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169701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84313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54047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6347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908201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372044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933930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0616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64456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73095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080132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41749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609148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243019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48022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31087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592032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816661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2133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519615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406918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07385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356725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7326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2671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988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4627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476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075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53CB6-AF62-434C-9786-F9FADCA56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00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7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3E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3F484DE-E094-48E8-B50F-5F896E155CA5}"/>
              </a:ext>
            </a:extLst>
          </p:cNvPr>
          <p:cNvSpPr/>
          <p:nvPr userDrawn="1"/>
        </p:nvSpPr>
        <p:spPr>
          <a:xfrm>
            <a:off x="193687" y="180753"/>
            <a:ext cx="11760547" cy="6475201"/>
          </a:xfrm>
          <a:prstGeom prst="rect">
            <a:avLst/>
          </a:prstGeom>
          <a:solidFill>
            <a:srgbClr val="90AAFE"/>
          </a:solidFill>
          <a:ln>
            <a:solidFill>
              <a:srgbClr val="860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E13BB5-6638-4196-A0A5-A9DB00C3B2C2}"/>
              </a:ext>
            </a:extLst>
          </p:cNvPr>
          <p:cNvSpPr/>
          <p:nvPr userDrawn="1"/>
        </p:nvSpPr>
        <p:spPr>
          <a:xfrm>
            <a:off x="0" y="-11723"/>
            <a:ext cx="12160155" cy="6858000"/>
          </a:xfrm>
          <a:prstGeom prst="rect">
            <a:avLst/>
          </a:prstGeom>
          <a:noFill/>
          <a:ln w="228600">
            <a:solidFill>
              <a:srgbClr val="1525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76200">
                <a:solidFill>
                  <a:schemeClr val="tx1"/>
                </a:solidFill>
              </a:ln>
              <a:noFill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31CFB9-2425-45F6-AA69-6D30A8332E29}"/>
              </a:ext>
            </a:extLst>
          </p:cNvPr>
          <p:cNvSpPr/>
          <p:nvPr/>
        </p:nvSpPr>
        <p:spPr>
          <a:xfrm>
            <a:off x="281353" y="211015"/>
            <a:ext cx="11652739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400" b="1" dirty="0">
              <a:latin typeface="+mj-lt"/>
            </a:endParaRPr>
          </a:p>
          <a:p>
            <a:pPr algn="ctr"/>
            <a:r>
              <a:rPr lang="en-US" sz="8000" b="1" dirty="0">
                <a:latin typeface="+mj-lt"/>
              </a:rPr>
              <a:t>A Study of Revelation</a:t>
            </a:r>
          </a:p>
          <a:p>
            <a:pPr algn="ctr"/>
            <a:endParaRPr lang="en-US" sz="900" b="1" dirty="0">
              <a:latin typeface="+mj-lt"/>
            </a:endParaRPr>
          </a:p>
          <a:p>
            <a:pPr algn="ctr"/>
            <a:endParaRPr lang="en-US" sz="2400" b="1" dirty="0">
              <a:latin typeface="+mj-lt"/>
            </a:endParaRPr>
          </a:p>
          <a:p>
            <a:pPr algn="ctr"/>
            <a:endParaRPr lang="en-US" sz="3600" b="1" dirty="0">
              <a:latin typeface="+mj-lt"/>
            </a:endParaRPr>
          </a:p>
          <a:p>
            <a:pPr algn="ctr"/>
            <a:endParaRPr lang="en-US" sz="3600" b="1" dirty="0">
              <a:latin typeface="+mj-lt"/>
            </a:endParaRPr>
          </a:p>
          <a:p>
            <a:pPr algn="ctr"/>
            <a:r>
              <a:rPr lang="en-US" sz="4000" b="1" dirty="0">
                <a:latin typeface="+mj-lt"/>
              </a:rPr>
              <a:t>Palm Beach Lakes</a:t>
            </a:r>
          </a:p>
          <a:p>
            <a:pPr algn="ctr"/>
            <a:endParaRPr lang="en-US" sz="1600" b="1" dirty="0">
              <a:latin typeface="+mj-lt"/>
            </a:endParaRPr>
          </a:p>
          <a:p>
            <a:pPr algn="ctr"/>
            <a:r>
              <a:rPr lang="en-US" sz="2400" b="1" dirty="0">
                <a:latin typeface="+mj-lt"/>
              </a:rPr>
              <a:t>Dan Jenkins</a:t>
            </a:r>
          </a:p>
          <a:p>
            <a:pPr algn="ctr"/>
            <a:endParaRPr lang="en-US" sz="2400" b="1" dirty="0">
              <a:latin typeface="+mj-lt"/>
            </a:endParaRPr>
          </a:p>
          <a:p>
            <a:pPr algn="ctr"/>
            <a:endParaRPr lang="en-US" sz="2400" b="1" dirty="0">
              <a:latin typeface="+mj-lt"/>
            </a:endParaRPr>
          </a:p>
          <a:p>
            <a:pPr algn="ctr"/>
            <a:endParaRPr lang="en-US" sz="2400" b="1" dirty="0">
              <a:latin typeface="+mj-lt"/>
            </a:endParaRPr>
          </a:p>
          <a:p>
            <a:pPr algn="ctr"/>
            <a:r>
              <a:rPr lang="en-US" sz="2800" b="1" dirty="0">
                <a:latin typeface="+mj-lt"/>
              </a:rPr>
              <a:t>PART TWO</a:t>
            </a:r>
          </a:p>
        </p:txBody>
      </p:sp>
    </p:spTree>
    <p:extLst>
      <p:ext uri="{BB962C8B-B14F-4D97-AF65-F5344CB8AC3E}">
        <p14:creationId xmlns:p14="http://schemas.microsoft.com/office/powerpoint/2010/main" val="4029033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r>
              <a:rPr lang="en-US" sz="2300" b="1" dirty="0">
                <a:latin typeface="+mj-lt"/>
              </a:rPr>
              <a:t>      - Looks like leopard, bear and lion and blasphemes God &amp; His tabernacle for 42 months</a:t>
            </a:r>
          </a:p>
          <a:p>
            <a:r>
              <a:rPr lang="en-US" sz="2300" b="1" dirty="0">
                <a:latin typeface="+mj-lt"/>
              </a:rPr>
              <a:t>      - Compare this beast with the leopard, bear and lion (and a beast with ten horns) seen 	by Daniel in Daniel chapter 7—they are world kingdoms</a:t>
            </a:r>
          </a:p>
          <a:p>
            <a:r>
              <a:rPr lang="en-US" sz="2300" b="1" dirty="0">
                <a:latin typeface="+mj-lt"/>
              </a:rPr>
              <a:t>      - Mortal wound heals and all the world worships this beast; the 7 horns are 7 kings </a:t>
            </a:r>
          </a:p>
          <a:p>
            <a:r>
              <a:rPr lang="en-US" sz="2300" b="1" dirty="0">
                <a:latin typeface="+mj-lt"/>
              </a:rPr>
              <a:t>      - Chapter 17 show explains the seven heads and mortal wound (Rev. 17:9-10)</a:t>
            </a:r>
          </a:p>
          <a:p>
            <a:r>
              <a:rPr lang="en-US" sz="2300" b="1" dirty="0">
                <a:latin typeface="+mj-lt"/>
              </a:rPr>
              <a:t>      - He overcomes the saints and given authority over every tribe, tongue and nation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9140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r>
              <a:rPr lang="en-US" sz="2300" b="1" dirty="0">
                <a:latin typeface="+mj-lt"/>
              </a:rPr>
              <a:t>      - Looks like leopard, bear and lion and blasphemes God &amp; His tabernacle for 42 months</a:t>
            </a:r>
          </a:p>
          <a:p>
            <a:r>
              <a:rPr lang="en-US" sz="2300" b="1" dirty="0">
                <a:latin typeface="+mj-lt"/>
              </a:rPr>
              <a:t>      - Compare this beast with the leopard, bear and lion (and a beast with ten horns) seen 	by Daniel in Daniel chapter 7—they are world kingdoms</a:t>
            </a:r>
          </a:p>
          <a:p>
            <a:r>
              <a:rPr lang="en-US" sz="2300" b="1" dirty="0">
                <a:latin typeface="+mj-lt"/>
              </a:rPr>
              <a:t>      - Mortal wound heals and all the world worships this beast; the 7 horns are 7 kings </a:t>
            </a:r>
          </a:p>
          <a:p>
            <a:r>
              <a:rPr lang="en-US" sz="2300" b="1" dirty="0">
                <a:latin typeface="+mj-lt"/>
              </a:rPr>
              <a:t>      - Chapter 17 show explains the seven heads and mortal wound (Rev. 17:9-10)</a:t>
            </a:r>
          </a:p>
          <a:p>
            <a:r>
              <a:rPr lang="en-US" sz="2300" b="1" dirty="0">
                <a:latin typeface="+mj-lt"/>
              </a:rPr>
              <a:t>      - He overcomes the saints and given authority over every tribe, tongue and nation</a:t>
            </a:r>
          </a:p>
          <a:p>
            <a:r>
              <a:rPr lang="en-US" sz="2300" b="1" dirty="0">
                <a:latin typeface="+mj-lt"/>
              </a:rPr>
              <a:t>      - All, except those who have seal of God, worship the beast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285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r>
              <a:rPr lang="en-US" sz="2300" b="1" dirty="0">
                <a:latin typeface="+mj-lt"/>
              </a:rPr>
              <a:t>      - Looks like leopard, bear and lion and blasphemes God &amp; His tabernacle for 42 months</a:t>
            </a:r>
          </a:p>
          <a:p>
            <a:r>
              <a:rPr lang="en-US" sz="2300" b="1" dirty="0">
                <a:latin typeface="+mj-lt"/>
              </a:rPr>
              <a:t>      - Compare this beast with the leopard, bear and lion (and a beast with ten horns) seen 	by Daniel in Daniel chapter 7—they are world kingdoms</a:t>
            </a:r>
          </a:p>
          <a:p>
            <a:r>
              <a:rPr lang="en-US" sz="2300" b="1" dirty="0">
                <a:latin typeface="+mj-lt"/>
              </a:rPr>
              <a:t>      - Mortal wound heals and all the world worships this beast; the 7 horns are 7 kings </a:t>
            </a:r>
          </a:p>
          <a:p>
            <a:r>
              <a:rPr lang="en-US" sz="2300" b="1" dirty="0">
                <a:latin typeface="+mj-lt"/>
              </a:rPr>
              <a:t>      - Chapter 17 show explains the seven heads and mortal wound (Rev. 17:9-10)</a:t>
            </a:r>
          </a:p>
          <a:p>
            <a:r>
              <a:rPr lang="en-US" sz="2300" b="1" dirty="0">
                <a:latin typeface="+mj-lt"/>
              </a:rPr>
              <a:t>      - He overcomes the saints and given authority of every tribe, tongue and nation</a:t>
            </a:r>
          </a:p>
          <a:p>
            <a:r>
              <a:rPr lang="en-US" sz="2300" b="1" dirty="0">
                <a:latin typeface="+mj-lt"/>
              </a:rPr>
              <a:t>      - All, except those who have seal of God, worship the beast </a:t>
            </a:r>
          </a:p>
          <a:p>
            <a:r>
              <a:rPr lang="en-US" sz="2300" b="1" dirty="0">
                <a:latin typeface="+mj-lt"/>
              </a:rPr>
              <a:t>      - All the early Caesars proclaimed deity; temples were erected to worship them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499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r>
              <a:rPr lang="en-US" sz="2300" b="1" dirty="0">
                <a:latin typeface="+mj-lt"/>
              </a:rPr>
              <a:t>      - Looks like leopard, bear and lion and blasphemes God &amp; His tabernacle for 42 months</a:t>
            </a:r>
          </a:p>
          <a:p>
            <a:r>
              <a:rPr lang="en-US" sz="2300" b="1" dirty="0">
                <a:latin typeface="+mj-lt"/>
              </a:rPr>
              <a:t>      - Compare this beast with the leopard, bear and lion (and a beast with ten horns) seen 	by Daniel in Daniel chapter 7—they are world kingdoms</a:t>
            </a:r>
          </a:p>
          <a:p>
            <a:r>
              <a:rPr lang="en-US" sz="2300" b="1" dirty="0">
                <a:latin typeface="+mj-lt"/>
              </a:rPr>
              <a:t>      - Mortal wound heals and all the world worships this beast; the 7 horns are 7 kings </a:t>
            </a:r>
          </a:p>
          <a:p>
            <a:r>
              <a:rPr lang="en-US" sz="2300" b="1" dirty="0">
                <a:latin typeface="+mj-lt"/>
              </a:rPr>
              <a:t>      - Chapter 17 show explains the seven heads and mortal wound (Rev. 17:9-10)</a:t>
            </a:r>
          </a:p>
          <a:p>
            <a:r>
              <a:rPr lang="en-US" sz="2300" b="1" dirty="0">
                <a:latin typeface="+mj-lt"/>
              </a:rPr>
              <a:t>      - He overcomes the saints and given authority of every tribe, tongue and nation</a:t>
            </a:r>
          </a:p>
          <a:p>
            <a:r>
              <a:rPr lang="en-US" sz="2300" b="1" dirty="0">
                <a:latin typeface="+mj-lt"/>
              </a:rPr>
              <a:t>      - All, except those who have seal of God, worship the beast </a:t>
            </a:r>
          </a:p>
          <a:p>
            <a:r>
              <a:rPr lang="en-US" sz="2300" b="1" dirty="0">
                <a:latin typeface="+mj-lt"/>
              </a:rPr>
              <a:t>      - All the early Caesars proclaimed deity; temples were erected to worship them</a:t>
            </a:r>
          </a:p>
          <a:p>
            <a:r>
              <a:rPr lang="en-US" sz="2300" b="1" dirty="0">
                <a:latin typeface="+mj-lt"/>
              </a:rPr>
              <a:t>      - Those in seven churches knew who he was—who was being worship?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434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r>
              <a:rPr lang="en-US" sz="2300" b="1" dirty="0">
                <a:latin typeface="+mj-lt"/>
              </a:rPr>
              <a:t>      - Looks like leopard, bear and lion and blasphemes God &amp; His tabernacle for 42 months</a:t>
            </a:r>
          </a:p>
          <a:p>
            <a:r>
              <a:rPr lang="en-US" sz="2300" b="1" dirty="0">
                <a:latin typeface="+mj-lt"/>
              </a:rPr>
              <a:t>      - Compare this beast with the leopard, bear and lion (and a beast with ten horns) seen 	by Daniel in Daniel chapter 7—they are world kingdoms</a:t>
            </a:r>
          </a:p>
          <a:p>
            <a:r>
              <a:rPr lang="en-US" sz="2300" b="1" dirty="0">
                <a:latin typeface="+mj-lt"/>
              </a:rPr>
              <a:t>      - Mortal wound heals and all the world worships this beast; the 7 horns are 7 kings </a:t>
            </a:r>
          </a:p>
          <a:p>
            <a:r>
              <a:rPr lang="en-US" sz="2300" b="1" dirty="0">
                <a:latin typeface="+mj-lt"/>
              </a:rPr>
              <a:t>      - Chapter 17 show explains the seven heads and mortal wound (Rev. 17:9-10)</a:t>
            </a:r>
          </a:p>
          <a:p>
            <a:r>
              <a:rPr lang="en-US" sz="2300" b="1" dirty="0">
                <a:latin typeface="+mj-lt"/>
              </a:rPr>
              <a:t>      - He overcomes the saints and given authority of every tribe, tongue and nation</a:t>
            </a:r>
          </a:p>
          <a:p>
            <a:r>
              <a:rPr lang="en-US" sz="2300" b="1" dirty="0">
                <a:latin typeface="+mj-lt"/>
              </a:rPr>
              <a:t>      - All, except those who have seal of God, worship the beast </a:t>
            </a:r>
          </a:p>
          <a:p>
            <a:r>
              <a:rPr lang="en-US" sz="2300" b="1" dirty="0">
                <a:latin typeface="+mj-lt"/>
              </a:rPr>
              <a:t>      - All the early Caesars proclaimed deity; temples were erected to worship them</a:t>
            </a:r>
          </a:p>
          <a:p>
            <a:r>
              <a:rPr lang="en-US" sz="2300" b="1" dirty="0">
                <a:latin typeface="+mj-lt"/>
              </a:rPr>
              <a:t>      - Those in seven churches knew who he was—who was being worship?</a:t>
            </a:r>
          </a:p>
          <a:p>
            <a:r>
              <a:rPr lang="en-US" sz="2300" b="1" dirty="0">
                <a:latin typeface="+mj-lt"/>
              </a:rPr>
              <a:t>      - His number is the number of a man=666 (see next slide)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6123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r>
              <a:rPr lang="en-US" sz="2300" b="1" dirty="0">
                <a:latin typeface="+mj-lt"/>
              </a:rPr>
              <a:t>      - Looks like leopard, bear and lion and blasphemes God &amp; His tabernacle for 42 months</a:t>
            </a:r>
          </a:p>
          <a:p>
            <a:r>
              <a:rPr lang="en-US" sz="2300" b="1" dirty="0">
                <a:latin typeface="+mj-lt"/>
              </a:rPr>
              <a:t>      - Compare this beast with the leopard, bear and lion (and a beast with ten horns) seen 	by Daniel in Daniel chapter 7—they are world kingdoms</a:t>
            </a:r>
          </a:p>
          <a:p>
            <a:r>
              <a:rPr lang="en-US" sz="2300" b="1" dirty="0">
                <a:latin typeface="+mj-lt"/>
              </a:rPr>
              <a:t>      - Mortal wound heals and all the world worships this beast; the 7 horns are 7 kings </a:t>
            </a:r>
          </a:p>
          <a:p>
            <a:r>
              <a:rPr lang="en-US" sz="2300" b="1" dirty="0">
                <a:latin typeface="+mj-lt"/>
              </a:rPr>
              <a:t>      - Chapter 17 show explains the seven heads and mortal wound (Rev. 17:9-10)</a:t>
            </a:r>
          </a:p>
          <a:p>
            <a:r>
              <a:rPr lang="en-US" sz="2300" b="1" dirty="0">
                <a:latin typeface="+mj-lt"/>
              </a:rPr>
              <a:t>      - He overcomes the saints and given authority of every tribe, tongue and nation</a:t>
            </a:r>
          </a:p>
          <a:p>
            <a:r>
              <a:rPr lang="en-US" sz="2300" b="1" dirty="0">
                <a:latin typeface="+mj-lt"/>
              </a:rPr>
              <a:t>      - All, except those who have seal of God, worship the beast </a:t>
            </a:r>
          </a:p>
          <a:p>
            <a:r>
              <a:rPr lang="en-US" sz="2300" b="1" dirty="0">
                <a:latin typeface="+mj-lt"/>
              </a:rPr>
              <a:t>      - All the early Caesars proclaimed deity; temples were erected to worship them</a:t>
            </a:r>
          </a:p>
          <a:p>
            <a:r>
              <a:rPr lang="en-US" sz="2300" b="1" dirty="0">
                <a:latin typeface="+mj-lt"/>
              </a:rPr>
              <a:t>      - Those in seven churches knew who he was—who was being worship?</a:t>
            </a:r>
          </a:p>
          <a:p>
            <a:r>
              <a:rPr lang="en-US" sz="2300" b="1" dirty="0">
                <a:latin typeface="+mj-lt"/>
              </a:rPr>
              <a:t>      - His number is the number of a man=666 (see next slide)</a:t>
            </a:r>
          </a:p>
          <a:p>
            <a:r>
              <a:rPr lang="en-US" sz="2300" b="1" dirty="0">
                <a:latin typeface="+mj-lt"/>
              </a:rPr>
              <a:t>      - Chapter 19 shows his destiny=to be captured and killed by the sword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8428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2423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land—later called the false prophet</a:t>
            </a:r>
          </a:p>
          <a:p>
            <a:r>
              <a:rPr lang="en-US" sz="2250" b="1" dirty="0">
                <a:latin typeface="+mj-lt"/>
              </a:rPr>
              <a:t>      - Looks like a lamb, speaks like a dragon</a:t>
            </a:r>
          </a:p>
          <a:p>
            <a:r>
              <a:rPr lang="en-US" sz="2250" b="1" dirty="0">
                <a:latin typeface="+mj-lt"/>
              </a:rPr>
              <a:t>      - Exercises the authority given by dragon to first beast</a:t>
            </a:r>
          </a:p>
          <a:p>
            <a:r>
              <a:rPr lang="en-US" sz="2250" b="1" dirty="0">
                <a:latin typeface="+mj-lt"/>
              </a:rPr>
              <a:t>      - He gives breath (life) to beasts who should have died from mortal wound</a:t>
            </a:r>
          </a:p>
        </p:txBody>
      </p:sp>
    </p:spTree>
    <p:extLst>
      <p:ext uri="{BB962C8B-B14F-4D97-AF65-F5344CB8AC3E}">
        <p14:creationId xmlns:p14="http://schemas.microsoft.com/office/powerpoint/2010/main" val="375830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land—later called the false prophet</a:t>
            </a:r>
          </a:p>
          <a:p>
            <a:r>
              <a:rPr lang="en-US" sz="2250" b="1" dirty="0">
                <a:latin typeface="+mj-lt"/>
              </a:rPr>
              <a:t>      - Looks like a lamb, speaks like a dragon</a:t>
            </a:r>
          </a:p>
          <a:p>
            <a:r>
              <a:rPr lang="en-US" sz="2250" b="1" dirty="0">
                <a:latin typeface="+mj-lt"/>
              </a:rPr>
              <a:t>      - Exercises the authority given by dragon to first beast</a:t>
            </a:r>
          </a:p>
          <a:p>
            <a:r>
              <a:rPr lang="en-US" sz="2250" b="1" dirty="0">
                <a:latin typeface="+mj-lt"/>
              </a:rPr>
              <a:t>      - He gives breath (life) to beasts who should have died from mortal wound</a:t>
            </a:r>
          </a:p>
          <a:p>
            <a:r>
              <a:rPr lang="en-US" sz="2250" b="1" dirty="0">
                <a:latin typeface="+mj-lt"/>
              </a:rPr>
              <a:t>      - All the world—“… small and great, rich and poor, free and slave” worships beast</a:t>
            </a:r>
          </a:p>
          <a:p>
            <a:r>
              <a:rPr lang="en-US" sz="2250" b="1" dirty="0">
                <a:latin typeface="+mj-lt"/>
              </a:rPr>
              <a:t>      - Those who worship beast given the mark of the beast</a:t>
            </a:r>
          </a:p>
          <a:p>
            <a:r>
              <a:rPr lang="en-US" sz="2250" b="1" dirty="0">
                <a:latin typeface="+mj-lt"/>
              </a:rPr>
              <a:t>      - Only those with mark of beast can buy, sell or get gain</a:t>
            </a:r>
          </a:p>
        </p:txBody>
      </p:sp>
    </p:spTree>
    <p:extLst>
      <p:ext uri="{BB962C8B-B14F-4D97-AF65-F5344CB8AC3E}">
        <p14:creationId xmlns:p14="http://schemas.microsoft.com/office/powerpoint/2010/main" val="3817352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land—later called the false prophet</a:t>
            </a:r>
          </a:p>
          <a:p>
            <a:r>
              <a:rPr lang="en-US" sz="2250" b="1" dirty="0">
                <a:latin typeface="+mj-lt"/>
              </a:rPr>
              <a:t>      - Looks like a lamb, speaks like a dragon</a:t>
            </a:r>
          </a:p>
          <a:p>
            <a:r>
              <a:rPr lang="en-US" sz="2250" b="1" dirty="0">
                <a:latin typeface="+mj-lt"/>
              </a:rPr>
              <a:t>      - Exercises the authority given by dragon to first beast</a:t>
            </a:r>
          </a:p>
          <a:p>
            <a:r>
              <a:rPr lang="en-US" sz="2250" b="1" dirty="0">
                <a:latin typeface="+mj-lt"/>
              </a:rPr>
              <a:t>      - He gives breath (life) to beasts who should have died from mortal wound</a:t>
            </a:r>
          </a:p>
          <a:p>
            <a:r>
              <a:rPr lang="en-US" sz="2250" b="1" dirty="0">
                <a:latin typeface="+mj-lt"/>
              </a:rPr>
              <a:t>      - All the world—“… small and great, rich and poor, free and slave” worships beast</a:t>
            </a:r>
          </a:p>
          <a:p>
            <a:r>
              <a:rPr lang="en-US" sz="2250" b="1" dirty="0">
                <a:latin typeface="+mj-lt"/>
              </a:rPr>
              <a:t>      - Those who worship beast given the mark of the beast</a:t>
            </a:r>
          </a:p>
          <a:p>
            <a:r>
              <a:rPr lang="en-US" sz="2250" b="1" dirty="0">
                <a:latin typeface="+mj-lt"/>
              </a:rPr>
              <a:t>      - Only those with mark of beast can buy, sell or get gain</a:t>
            </a:r>
          </a:p>
          <a:p>
            <a:r>
              <a:rPr lang="en-US" sz="2250" b="1" dirty="0">
                <a:latin typeface="+mj-lt"/>
              </a:rPr>
              <a:t>      - Those in the seven churches immediately knew what this mark was</a:t>
            </a:r>
          </a:p>
        </p:txBody>
      </p:sp>
    </p:spTree>
    <p:extLst>
      <p:ext uri="{BB962C8B-B14F-4D97-AF65-F5344CB8AC3E}">
        <p14:creationId xmlns:p14="http://schemas.microsoft.com/office/powerpoint/2010/main" val="2862768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5193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land—later called the false prophet</a:t>
            </a:r>
          </a:p>
          <a:p>
            <a:r>
              <a:rPr lang="en-US" sz="2250" b="1" dirty="0">
                <a:latin typeface="+mj-lt"/>
              </a:rPr>
              <a:t>      - Looks like a lamb, speaks like a dragon</a:t>
            </a:r>
          </a:p>
          <a:p>
            <a:r>
              <a:rPr lang="en-US" sz="2250" b="1" dirty="0">
                <a:latin typeface="+mj-lt"/>
              </a:rPr>
              <a:t>      - Exercises the authority given by dragon to first beast</a:t>
            </a:r>
          </a:p>
          <a:p>
            <a:r>
              <a:rPr lang="en-US" sz="2250" b="1" dirty="0">
                <a:latin typeface="+mj-lt"/>
              </a:rPr>
              <a:t>      - He gives breath (life) to beasts who should have died from mortal wound</a:t>
            </a:r>
          </a:p>
          <a:p>
            <a:r>
              <a:rPr lang="en-US" sz="2250" b="1" dirty="0">
                <a:latin typeface="+mj-lt"/>
              </a:rPr>
              <a:t>      - All the world—“… small and great, rich and poor, free and slave” worships beast</a:t>
            </a:r>
          </a:p>
          <a:p>
            <a:r>
              <a:rPr lang="en-US" sz="2250" b="1" dirty="0">
                <a:latin typeface="+mj-lt"/>
              </a:rPr>
              <a:t>      - Those who worship beast given the mark of the beast</a:t>
            </a:r>
          </a:p>
          <a:p>
            <a:r>
              <a:rPr lang="en-US" sz="2250" b="1" dirty="0">
                <a:latin typeface="+mj-lt"/>
              </a:rPr>
              <a:t>      - Only those with mark of beast can buy, sell or get gain</a:t>
            </a:r>
          </a:p>
          <a:p>
            <a:r>
              <a:rPr lang="en-US" sz="2250" b="1" dirty="0">
                <a:latin typeface="+mj-lt"/>
              </a:rPr>
              <a:t>      - Those in the seven churches immediately knew what this mark was</a:t>
            </a:r>
          </a:p>
          <a:p>
            <a:r>
              <a:rPr lang="en-US" sz="2250" b="1" dirty="0">
                <a:latin typeface="+mj-lt"/>
              </a:rPr>
              <a:t>      - No way to work unless part of trade guides and each of them worshiped their idols</a:t>
            </a:r>
          </a:p>
          <a:p>
            <a:r>
              <a:rPr lang="en-US" sz="2250" b="1" dirty="0">
                <a:latin typeface="+mj-lt"/>
              </a:rPr>
              <a:t>      - The number 666 = we understand Roman numerals have a value (I=1; V=5; X=10)—	every Greek letter had numerical value and this number represented in code who 	the person was (“my sweetheart is 1240”) so the code name of beast is 666</a:t>
            </a:r>
          </a:p>
        </p:txBody>
      </p:sp>
    </p:spTree>
    <p:extLst>
      <p:ext uri="{BB962C8B-B14F-4D97-AF65-F5344CB8AC3E}">
        <p14:creationId xmlns:p14="http://schemas.microsoft.com/office/powerpoint/2010/main" val="257055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6307015" y="1352183"/>
            <a:ext cx="5451232" cy="4524315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+mj-lt"/>
              </a:rPr>
              <a:t>  1  The Revelation of Jesus Christ, which God gave Him to show His servants—things which </a:t>
            </a:r>
            <a:r>
              <a:rPr lang="en-US" sz="2400" b="1" dirty="0">
                <a:solidFill>
                  <a:srgbClr val="FFFF00"/>
                </a:solidFill>
                <a:latin typeface="+mj-lt"/>
              </a:rPr>
              <a:t>MUST SHORTLY TAKE PLACE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. And He sent and signified it by His angel to His servant John,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+mj-lt"/>
              </a:rPr>
              <a:t>  2  who bore witness to the word of God, and to the testimony of Jesus Christ, to all things that he saw.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+mj-lt"/>
              </a:rPr>
              <a:t>  3  Blessed is he who reads and those who hear the words of this prophecy, and keep those things which are written in it; </a:t>
            </a:r>
            <a:r>
              <a:rPr lang="en-US" sz="2400" b="1" dirty="0">
                <a:solidFill>
                  <a:srgbClr val="FFFF00"/>
                </a:solidFill>
                <a:latin typeface="+mj-lt"/>
              </a:rPr>
              <a:t>FOR THE TIME IS NEAR</a:t>
            </a:r>
            <a:r>
              <a:rPr lang="en-US" sz="2400" dirty="0">
                <a:solidFill>
                  <a:srgbClr val="FFFF00"/>
                </a:solidFill>
                <a:latin typeface="+mj-lt"/>
              </a:rPr>
              <a:t>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9A8B68-64BE-42D5-83F3-1469D4940189}"/>
              </a:ext>
            </a:extLst>
          </p:cNvPr>
          <p:cNvSpPr txBox="1"/>
          <p:nvPr/>
        </p:nvSpPr>
        <p:spPr>
          <a:xfrm>
            <a:off x="515816" y="1477109"/>
            <a:ext cx="566224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It is a revelation </a:t>
            </a:r>
          </a:p>
          <a:p>
            <a:pPr marL="339725" indent="-3397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It is a revelation to seven churches in Asia </a:t>
            </a:r>
          </a:p>
          <a:p>
            <a:pPr marL="339725" indent="-3397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It is a revelation to seven churches in Asia in signs </a:t>
            </a:r>
          </a:p>
          <a:p>
            <a:pPr marL="339725" indent="-3397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It is a revelation to seven churches in Asia in signs of THINGS WHICH MUST SHORTLY TAKE PLACE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+mj-lt"/>
              </a:rPr>
              <a:t>Four Keys to Understand the Book</a:t>
            </a:r>
          </a:p>
        </p:txBody>
      </p:sp>
    </p:spTree>
    <p:extLst>
      <p:ext uri="{BB962C8B-B14F-4D97-AF65-F5344CB8AC3E}">
        <p14:creationId xmlns:p14="http://schemas.microsoft.com/office/powerpoint/2010/main" val="3800769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5886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land—later called the false prophet</a:t>
            </a:r>
          </a:p>
          <a:p>
            <a:r>
              <a:rPr lang="en-US" sz="2250" b="1" dirty="0">
                <a:latin typeface="+mj-lt"/>
              </a:rPr>
              <a:t>      - Looks like a lamb, speaks like a dragon</a:t>
            </a:r>
          </a:p>
          <a:p>
            <a:r>
              <a:rPr lang="en-US" sz="2250" b="1" dirty="0">
                <a:latin typeface="+mj-lt"/>
              </a:rPr>
              <a:t>      - Exercises the authority given by dragon to first beast</a:t>
            </a:r>
          </a:p>
          <a:p>
            <a:r>
              <a:rPr lang="en-US" sz="2250" b="1" dirty="0">
                <a:latin typeface="+mj-lt"/>
              </a:rPr>
              <a:t>      - He gives breath (life) to beasts who should have died from mortal wound</a:t>
            </a:r>
          </a:p>
          <a:p>
            <a:r>
              <a:rPr lang="en-US" sz="2250" b="1" dirty="0">
                <a:latin typeface="+mj-lt"/>
              </a:rPr>
              <a:t>      - All the world—“… small and great, rich and poor, free and slave” worships beast</a:t>
            </a:r>
          </a:p>
          <a:p>
            <a:r>
              <a:rPr lang="en-US" sz="2250" b="1" dirty="0">
                <a:latin typeface="+mj-lt"/>
              </a:rPr>
              <a:t>      - Those who worship beast given the mark of the beast</a:t>
            </a:r>
          </a:p>
          <a:p>
            <a:r>
              <a:rPr lang="en-US" sz="2250" b="1" dirty="0">
                <a:latin typeface="+mj-lt"/>
              </a:rPr>
              <a:t>      - Only those with mark of beast can buy, sell or get gain</a:t>
            </a:r>
          </a:p>
          <a:p>
            <a:r>
              <a:rPr lang="en-US" sz="2250" b="1" dirty="0">
                <a:latin typeface="+mj-lt"/>
              </a:rPr>
              <a:t>      - Those in the seven churches immediately knew what this mark was</a:t>
            </a:r>
          </a:p>
          <a:p>
            <a:r>
              <a:rPr lang="en-US" sz="2250" b="1" dirty="0">
                <a:latin typeface="+mj-lt"/>
              </a:rPr>
              <a:t>      - No way to work unless part of trade guides and each of them worshiped their idols</a:t>
            </a:r>
          </a:p>
          <a:p>
            <a:r>
              <a:rPr lang="en-US" sz="2250" b="1" dirty="0">
                <a:latin typeface="+mj-lt"/>
              </a:rPr>
              <a:t>      - The number 666 = we understand Roman numerals have a value (I=1; V=5; X=10)—	every Greek letter had numerical value and this number represented in code who 	the person was (“my sweetheart is 1240”) so the code name of beast is 666</a:t>
            </a:r>
          </a:p>
          <a:p>
            <a:r>
              <a:rPr lang="en-US" sz="2250" b="1" dirty="0">
                <a:latin typeface="+mj-lt"/>
              </a:rPr>
              <a:t>      - Many ideas given—we have no need to know exactly—seven churches knew it was the 	name of the man whose name totaled 666 and one who was persecuting them!</a:t>
            </a:r>
          </a:p>
        </p:txBody>
      </p:sp>
    </p:spTree>
    <p:extLst>
      <p:ext uri="{BB962C8B-B14F-4D97-AF65-F5344CB8AC3E}">
        <p14:creationId xmlns:p14="http://schemas.microsoft.com/office/powerpoint/2010/main" val="617348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Fourteen—New Song, 3 Angels, 2 Harvests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77572" y="908280"/>
            <a:ext cx="1163685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Those Redeemed Ones  Sing a New Song</a:t>
            </a:r>
          </a:p>
          <a:p>
            <a:r>
              <a:rPr lang="en-US" sz="2250" b="1" dirty="0">
                <a:latin typeface="+mj-lt"/>
              </a:rPr>
              <a:t>      - They are the </a:t>
            </a:r>
            <a:r>
              <a:rPr lang="en-US" sz="2250" b="1" dirty="0" err="1">
                <a:latin typeface="+mj-lt"/>
              </a:rPr>
              <a:t>firstfruits</a:t>
            </a:r>
            <a:r>
              <a:rPr lang="en-US" sz="2250" b="1" dirty="0">
                <a:latin typeface="+mj-lt"/>
              </a:rPr>
              <a:t> of the redeemed</a:t>
            </a:r>
          </a:p>
          <a:p>
            <a:r>
              <a:rPr lang="en-US" sz="2250" b="1" dirty="0">
                <a:latin typeface="+mj-lt"/>
              </a:rPr>
              <a:t>      - Pure and blameless</a:t>
            </a:r>
            <a:endParaRPr lang="en-US" sz="13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5415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Fourteen—New Song, 3 Angels, 2 Harvests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77572" y="908278"/>
            <a:ext cx="11636856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Those Redeemed Ones  Sing a New Song</a:t>
            </a:r>
            <a:r>
              <a:rPr lang="en-US" sz="2250" b="1" dirty="0">
                <a:latin typeface="+mj-lt"/>
              </a:rPr>
              <a:t>   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Messages of Three Flying Angels </a:t>
            </a:r>
          </a:p>
          <a:p>
            <a:r>
              <a:rPr lang="en-US" sz="2250" b="1" dirty="0">
                <a:latin typeface="+mj-lt"/>
              </a:rPr>
              <a:t>      - First angel—with eternal gospel to proclaim to every nation, tribe, language &amp; people</a:t>
            </a:r>
          </a:p>
          <a:p>
            <a:r>
              <a:rPr lang="en-US" sz="2250" b="1" dirty="0">
                <a:latin typeface="+mj-lt"/>
              </a:rPr>
              <a:t>      - Fear God who made heaven, earth, sea &amp; springs (four items of first four trumpets)</a:t>
            </a:r>
            <a:endParaRPr lang="en-US" sz="13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875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Fourteen—New Song, 3 Angels, 2 Harvests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77572" y="908278"/>
            <a:ext cx="11636856" cy="2685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Those Redeemed Ones  Sing a New Song</a:t>
            </a:r>
            <a:r>
              <a:rPr lang="en-US" sz="2250" b="1" dirty="0">
                <a:latin typeface="+mj-lt"/>
              </a:rPr>
              <a:t>   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Messages of Three Flying Angels </a:t>
            </a:r>
          </a:p>
          <a:p>
            <a:r>
              <a:rPr lang="en-US" sz="2250" b="1" dirty="0">
                <a:latin typeface="+mj-lt"/>
              </a:rPr>
              <a:t>      - First angel—with eternal gospel to proclaim to every nation, tribe, language &amp; people</a:t>
            </a:r>
          </a:p>
          <a:p>
            <a:r>
              <a:rPr lang="en-US" sz="2250" b="1" dirty="0">
                <a:latin typeface="+mj-lt"/>
              </a:rPr>
              <a:t>      - Fear God who made heaven, earth, sea &amp; springs (four items of first four trumpets</a:t>
            </a:r>
          </a:p>
          <a:p>
            <a:r>
              <a:rPr lang="en-US" sz="2250" b="1" dirty="0">
                <a:latin typeface="+mj-lt"/>
              </a:rPr>
              <a:t>      - Second angel-Babylon is fallen (past tense) literally fell, fell</a:t>
            </a:r>
          </a:p>
          <a:p>
            <a:r>
              <a:rPr lang="en-US" sz="2250" b="1" dirty="0">
                <a:latin typeface="+mj-lt"/>
              </a:rPr>
              <a:t>      - Babylon mentioned 295 times on Bible; six times in Revelation; (is the harlot of </a:t>
            </a:r>
            <a:r>
              <a:rPr lang="en-US" sz="2250" b="1" dirty="0" err="1">
                <a:latin typeface="+mj-lt"/>
              </a:rPr>
              <a:t>ch.</a:t>
            </a:r>
            <a:r>
              <a:rPr lang="en-US" sz="2250" b="1" dirty="0">
                <a:latin typeface="+mj-lt"/>
              </a:rPr>
              <a:t> 17)</a:t>
            </a:r>
          </a:p>
          <a:p>
            <a:r>
              <a:rPr lang="en-US" sz="2250" b="1" dirty="0">
                <a:latin typeface="+mj-lt"/>
              </a:rPr>
              <a:t>      - Babylon is “the great city” =  compare “where our Lord was crucified” (Rev. 11:8)</a:t>
            </a:r>
            <a:endParaRPr lang="en-US" sz="13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4765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Fourteen—New Song, 3 Angels, 2 Harvests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77572" y="908278"/>
            <a:ext cx="1163685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Those Redeemed Ones  Sing a New Song</a:t>
            </a:r>
            <a:r>
              <a:rPr lang="en-US" sz="2250" b="1" dirty="0">
                <a:latin typeface="+mj-lt"/>
              </a:rPr>
              <a:t>   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Messages of Three Flying Angels </a:t>
            </a:r>
          </a:p>
          <a:p>
            <a:r>
              <a:rPr lang="en-US" sz="2250" b="1" dirty="0">
                <a:latin typeface="+mj-lt"/>
              </a:rPr>
              <a:t>      - First angel—with eternal gospel to proclaim to every nation, tribe, language &amp; people</a:t>
            </a:r>
          </a:p>
          <a:p>
            <a:r>
              <a:rPr lang="en-US" sz="2250" b="1" dirty="0">
                <a:latin typeface="+mj-lt"/>
              </a:rPr>
              <a:t>      - Fear God who made heaven, earth, sea &amp; springs (four items of first four trumpets</a:t>
            </a:r>
          </a:p>
          <a:p>
            <a:r>
              <a:rPr lang="en-US" sz="2250" b="1" dirty="0">
                <a:latin typeface="+mj-lt"/>
              </a:rPr>
              <a:t>      - Second angel-Babylon is fallen (past tense) literally fell, fell</a:t>
            </a:r>
          </a:p>
          <a:p>
            <a:r>
              <a:rPr lang="en-US" sz="2250" b="1" dirty="0">
                <a:latin typeface="+mj-lt"/>
              </a:rPr>
              <a:t>      - Babylon mentioned 295 times on Bible; six times in Revelation; (is the harlot of </a:t>
            </a:r>
            <a:r>
              <a:rPr lang="en-US" sz="2250" b="1" dirty="0" err="1">
                <a:latin typeface="+mj-lt"/>
              </a:rPr>
              <a:t>ch.</a:t>
            </a:r>
            <a:r>
              <a:rPr lang="en-US" sz="2250" b="1" dirty="0">
                <a:latin typeface="+mj-lt"/>
              </a:rPr>
              <a:t> 17)</a:t>
            </a:r>
          </a:p>
          <a:p>
            <a:r>
              <a:rPr lang="en-US" sz="2250" b="1" dirty="0">
                <a:latin typeface="+mj-lt"/>
              </a:rPr>
              <a:t>      - Babylon is “the great city” =  compare “where our Lord was crucified” (Rev. 11:8)</a:t>
            </a:r>
          </a:p>
          <a:p>
            <a:r>
              <a:rPr lang="en-US" sz="2250" b="1" dirty="0">
                <a:latin typeface="+mj-lt"/>
              </a:rPr>
              <a:t>      - Third angel message to those who worship beast and have his mark</a:t>
            </a:r>
          </a:p>
          <a:p>
            <a:r>
              <a:rPr lang="en-US" sz="2250" b="1" dirty="0">
                <a:latin typeface="+mj-lt"/>
              </a:rPr>
              <a:t>      - Will drink full measure of wrath of God—fire and brimstone</a:t>
            </a:r>
          </a:p>
          <a:p>
            <a:r>
              <a:rPr lang="en-US" sz="2250" b="1" dirty="0">
                <a:latin typeface="+mj-lt"/>
              </a:rPr>
              <a:t>      - Tormented forever and ever; no rest day or night</a:t>
            </a:r>
            <a:endParaRPr lang="en-US" sz="13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235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Fourteen—New Song, 3 Angels, 2 Harvests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77572" y="908278"/>
            <a:ext cx="11636856" cy="427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Those Redeemed Ones  Sing a New Song</a:t>
            </a:r>
            <a:r>
              <a:rPr lang="en-US" sz="2250" b="1" dirty="0">
                <a:latin typeface="+mj-lt"/>
              </a:rPr>
              <a:t>   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Messages of Three Flying Angels </a:t>
            </a:r>
          </a:p>
          <a:p>
            <a:r>
              <a:rPr lang="en-US" sz="2250" b="1" dirty="0">
                <a:latin typeface="+mj-lt"/>
              </a:rPr>
              <a:t>      - First angel—with eternal gospel to proclaim to every nation, tribe, language &amp; people</a:t>
            </a:r>
          </a:p>
          <a:p>
            <a:r>
              <a:rPr lang="en-US" sz="2250" b="1" dirty="0">
                <a:latin typeface="+mj-lt"/>
              </a:rPr>
              <a:t>      - Fear God who made heaven, earth, sea &amp; springs (four items of first four trumpets</a:t>
            </a:r>
          </a:p>
          <a:p>
            <a:r>
              <a:rPr lang="en-US" sz="2250" b="1" dirty="0">
                <a:latin typeface="+mj-lt"/>
              </a:rPr>
              <a:t>      - Second angel-Babylon is fallen (past tense) literally fell, fell</a:t>
            </a:r>
          </a:p>
          <a:p>
            <a:r>
              <a:rPr lang="en-US" sz="2250" b="1" dirty="0">
                <a:latin typeface="+mj-lt"/>
              </a:rPr>
              <a:t>      - Babylon mentioned 295 times on Bible; six times in Revelation; (is the harlot of </a:t>
            </a:r>
            <a:r>
              <a:rPr lang="en-US" sz="2250" b="1" dirty="0" err="1">
                <a:latin typeface="+mj-lt"/>
              </a:rPr>
              <a:t>ch.</a:t>
            </a:r>
            <a:r>
              <a:rPr lang="en-US" sz="2250" b="1" dirty="0">
                <a:latin typeface="+mj-lt"/>
              </a:rPr>
              <a:t> 17)</a:t>
            </a:r>
          </a:p>
          <a:p>
            <a:r>
              <a:rPr lang="en-US" sz="2250" b="1" dirty="0">
                <a:latin typeface="+mj-lt"/>
              </a:rPr>
              <a:t>      - Babylon is “the great city” =  compare “where our Lord was crucified” (Rev. 11:8)</a:t>
            </a:r>
          </a:p>
          <a:p>
            <a:r>
              <a:rPr lang="en-US" sz="2250" b="1" dirty="0">
                <a:latin typeface="+mj-lt"/>
              </a:rPr>
              <a:t>      - Third angel message to those who worship beast and have his mark</a:t>
            </a:r>
          </a:p>
          <a:p>
            <a:r>
              <a:rPr lang="en-US" sz="2250" b="1" dirty="0">
                <a:latin typeface="+mj-lt"/>
              </a:rPr>
              <a:t>      - Will drink full measure of wrath of God—fire and brimstone</a:t>
            </a:r>
          </a:p>
          <a:p>
            <a:r>
              <a:rPr lang="en-US" sz="2250" b="1" dirty="0">
                <a:latin typeface="+mj-lt"/>
              </a:rPr>
              <a:t>      - Tormented forever and ever; no rest day or night</a:t>
            </a:r>
          </a:p>
          <a:p>
            <a:r>
              <a:rPr lang="en-US" sz="2250" b="1" dirty="0">
                <a:latin typeface="+mj-lt"/>
              </a:rPr>
              <a:t>      - The blessed rest of Christians; torment does not await them, but rest</a:t>
            </a:r>
          </a:p>
          <a:p>
            <a:endParaRPr lang="en-US" sz="13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95100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Fourteen—New Song, 3 Angels, 2 Harvests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77572" y="908278"/>
            <a:ext cx="11636856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Those Redeemed Ones  Sing a New Song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Messages of Three Flying Angels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Harvest by Jesus of the saints; Wicked cast in winepress of God’s wrath</a:t>
            </a:r>
          </a:p>
          <a:p>
            <a:r>
              <a:rPr lang="en-US" sz="2250" b="1" dirty="0">
                <a:latin typeface="+mj-lt"/>
              </a:rPr>
              <a:t>      - John sees one like the Son of Man, sitting on white throne with sharp sickle</a:t>
            </a:r>
          </a:p>
          <a:p>
            <a:r>
              <a:rPr lang="en-US" sz="2250" b="1" dirty="0">
                <a:latin typeface="+mj-lt"/>
              </a:rPr>
              <a:t>      - He swings sickle across the earth and the earth is reaped</a:t>
            </a:r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7765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Fourteen—New Song, 3 Angels, 2 Harvests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77572" y="908278"/>
            <a:ext cx="1163685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Those Redeemed Ones  Sing a New Song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Messages of Three Flying Angels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Harvest by Jesus of the saints; Wicked cast in winepress of God’s wrath</a:t>
            </a:r>
          </a:p>
          <a:p>
            <a:r>
              <a:rPr lang="en-US" sz="2250" b="1" dirty="0">
                <a:latin typeface="+mj-lt"/>
              </a:rPr>
              <a:t>      - John sees one like the Son of Man, sitting on white throne with sharp sickle</a:t>
            </a:r>
          </a:p>
          <a:p>
            <a:r>
              <a:rPr lang="en-US" sz="2250" b="1" dirty="0">
                <a:latin typeface="+mj-lt"/>
              </a:rPr>
              <a:t>      - He swings sickle across the earth and the earth is reaped</a:t>
            </a:r>
          </a:p>
          <a:p>
            <a:r>
              <a:rPr lang="en-US" sz="2250" b="1" dirty="0">
                <a:latin typeface="+mj-lt"/>
              </a:rPr>
              <a:t>      - Not the gathering of wicked; but of His wheat into barn; separated from chaff (Matt. 3:12)</a:t>
            </a:r>
          </a:p>
          <a:p>
            <a:r>
              <a:rPr lang="en-US" sz="2250" b="1" dirty="0">
                <a:latin typeface="+mj-lt"/>
              </a:rPr>
              <a:t>      - Followed by the harvesting of the chaff, the wicked—called the clusters of vine</a:t>
            </a:r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6772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Fourteen—New Song, 3 Angels, 2 Harvests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77572" y="908278"/>
            <a:ext cx="11636856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Those Redeemed Ones  Sing a New Song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Messages of Three Flying Angels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Harvest by Jesus of the saints; Wicked cast in winepress of God’s wrath</a:t>
            </a:r>
          </a:p>
          <a:p>
            <a:r>
              <a:rPr lang="en-US" sz="2250" b="1" dirty="0">
                <a:latin typeface="+mj-lt"/>
              </a:rPr>
              <a:t>      - John sees one like the Son of Man, sitting on white throne with sharp sickle</a:t>
            </a:r>
          </a:p>
          <a:p>
            <a:r>
              <a:rPr lang="en-US" sz="2250" b="1" dirty="0">
                <a:latin typeface="+mj-lt"/>
              </a:rPr>
              <a:t>      - He swings sickle across the earth and the earth is reaped</a:t>
            </a:r>
          </a:p>
          <a:p>
            <a:r>
              <a:rPr lang="en-US" sz="2250" b="1" dirty="0">
                <a:latin typeface="+mj-lt"/>
              </a:rPr>
              <a:t>      - Not the gathering of wicked; but of His wheat into barn; separated from chaff (Matt. 3:12)</a:t>
            </a:r>
          </a:p>
          <a:p>
            <a:r>
              <a:rPr lang="en-US" sz="2250" b="1" dirty="0">
                <a:latin typeface="+mj-lt"/>
              </a:rPr>
              <a:t>      - Followed by the harvesting of the chaff, the wicked—called the clusters of vine</a:t>
            </a:r>
          </a:p>
          <a:p>
            <a:r>
              <a:rPr lang="en-US" sz="2250" b="1" dirty="0">
                <a:latin typeface="+mj-lt"/>
              </a:rPr>
              <a:t>      - Thrown into the winepress of the wrath of God</a:t>
            </a:r>
          </a:p>
          <a:p>
            <a:r>
              <a:rPr lang="en-US" sz="2250" b="1" dirty="0">
                <a:latin typeface="+mj-lt"/>
              </a:rPr>
              <a:t>      - Winepress produce not wine, but blood as high as horse’s bridle for 200 miles</a:t>
            </a:r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2480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Fifteen—Saints Sing the Song of Moses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John sees seven angels with seven final plagues, finishes God’s wrath</a:t>
            </a:r>
          </a:p>
          <a:p>
            <a:r>
              <a:rPr lang="en-US" sz="2250" b="1" dirty="0">
                <a:latin typeface="+mj-lt"/>
              </a:rPr>
              <a:t>      - Sees those who have gained the victory (</a:t>
            </a:r>
            <a:r>
              <a:rPr lang="en-US" sz="2250" b="1" dirty="0" err="1">
                <a:latin typeface="+mj-lt"/>
              </a:rPr>
              <a:t>Gk</a:t>
            </a:r>
            <a:r>
              <a:rPr lang="en-US" sz="2250" b="1" dirty="0">
                <a:latin typeface="+mj-lt"/>
              </a:rPr>
              <a:t> = overcome)—word found 17 times in Rev.</a:t>
            </a:r>
          </a:p>
          <a:p>
            <a:r>
              <a:rPr lang="en-US" sz="2250" b="1" dirty="0">
                <a:latin typeface="+mj-lt"/>
              </a:rPr>
              <a:t>      - Victory over the beast, image and his name</a:t>
            </a:r>
          </a:p>
          <a:p>
            <a:r>
              <a:rPr lang="en-US" sz="2250" b="1" dirty="0">
                <a:latin typeface="+mj-lt"/>
              </a:rPr>
              <a:t>      - They are singing the song of Moses and the Lamb</a:t>
            </a:r>
          </a:p>
          <a:p>
            <a:r>
              <a:rPr lang="en-US" sz="2250" b="1" dirty="0">
                <a:latin typeface="+mj-lt"/>
              </a:rPr>
              <a:t>      - John then sees 7 angels with seven bowls filled with wrath of God</a:t>
            </a:r>
          </a:p>
          <a:p>
            <a:r>
              <a:rPr lang="en-US" sz="2250" b="1" dirty="0">
                <a:latin typeface="+mj-lt"/>
              </a:rPr>
              <a:t>      - The glory of God fills the sanctuary and stays until seven bowls with the seven last 	plagues are finished</a:t>
            </a:r>
          </a:p>
        </p:txBody>
      </p:sp>
    </p:spTree>
    <p:extLst>
      <p:ext uri="{BB962C8B-B14F-4D97-AF65-F5344CB8AC3E}">
        <p14:creationId xmlns:p14="http://schemas.microsoft.com/office/powerpoint/2010/main" val="2963914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Twelve—Satan Cast Out Attacks Saints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6" y="909165"/>
            <a:ext cx="1124243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Four Characters and Their Actions</a:t>
            </a:r>
          </a:p>
          <a:p>
            <a:r>
              <a:rPr lang="en-US" sz="2300" b="1" dirty="0">
                <a:latin typeface="+mj-lt"/>
              </a:rPr>
              <a:t>      - The pregnant woman: gives birth to the child, attacked by dragon, God gives her 	wings to fly into wilderness and feed her for 1260 days or 3 ½ times (years)</a:t>
            </a:r>
          </a:p>
          <a:p>
            <a:r>
              <a:rPr lang="en-US" sz="2300" b="1" dirty="0">
                <a:latin typeface="+mj-lt"/>
              </a:rPr>
              <a:t>      - The dragon (Satan): seeks to kill child, war in heaven, cast out, has only a short time, 	uses it to kill woman &amp; her children</a:t>
            </a:r>
          </a:p>
          <a:p>
            <a:r>
              <a:rPr lang="en-US" sz="2300" b="1" dirty="0">
                <a:latin typeface="+mj-lt"/>
              </a:rPr>
              <a:t>      - The child: destined to rule nations with rod of iron, ascends into heaven, has all 	authority and the kingdom comes (key word to understand when is </a:t>
            </a:r>
            <a:r>
              <a:rPr lang="en-US" sz="2300" b="1" i="1" dirty="0">
                <a:latin typeface="+mj-lt"/>
              </a:rPr>
              <a:t>now</a:t>
            </a:r>
            <a:r>
              <a:rPr lang="en-US" sz="2300" b="1" dirty="0">
                <a:latin typeface="+mj-lt"/>
              </a:rPr>
              <a:t>)</a:t>
            </a:r>
          </a:p>
          <a:p>
            <a:r>
              <a:rPr lang="en-US" sz="2300" b="1" dirty="0">
                <a:latin typeface="+mj-lt"/>
              </a:rPr>
              <a:t>      - Michael defeats, Satan cast out forever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67850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Fifteen—Saints Sing the Song of Moses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3377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John sees seven angels with seven final plagues, finishes God’s wrath</a:t>
            </a:r>
          </a:p>
          <a:p>
            <a:r>
              <a:rPr lang="en-US" sz="2250" b="1" dirty="0">
                <a:latin typeface="+mj-lt"/>
              </a:rPr>
              <a:t>      - Sees those who have gained the victory (</a:t>
            </a:r>
            <a:r>
              <a:rPr lang="en-US" sz="2250" b="1" dirty="0" err="1">
                <a:latin typeface="+mj-lt"/>
              </a:rPr>
              <a:t>Gk</a:t>
            </a:r>
            <a:r>
              <a:rPr lang="en-US" sz="2250" b="1" dirty="0">
                <a:latin typeface="+mj-lt"/>
              </a:rPr>
              <a:t> = overcome)—word found 17 times in Rev.</a:t>
            </a:r>
          </a:p>
          <a:p>
            <a:r>
              <a:rPr lang="en-US" sz="2250" b="1" dirty="0">
                <a:latin typeface="+mj-lt"/>
              </a:rPr>
              <a:t>      - Victory over the beast, image and his name</a:t>
            </a:r>
          </a:p>
          <a:p>
            <a:r>
              <a:rPr lang="en-US" sz="2250" b="1" dirty="0">
                <a:latin typeface="+mj-lt"/>
              </a:rPr>
              <a:t>      - They are singing the song of Moses and the Lamb</a:t>
            </a:r>
          </a:p>
          <a:p>
            <a:r>
              <a:rPr lang="en-US" sz="2250" b="1" dirty="0">
                <a:latin typeface="+mj-lt"/>
              </a:rPr>
              <a:t>      - John then sees 7 angels with seven bowls filled with wrath of God</a:t>
            </a:r>
          </a:p>
          <a:p>
            <a:r>
              <a:rPr lang="en-US" sz="2250" b="1" dirty="0">
                <a:latin typeface="+mj-lt"/>
              </a:rPr>
              <a:t>      - The glory of God fills the sanctuary and stays until seven bowls with the seven last 	plagues are finished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Song of Moses</a:t>
            </a:r>
          </a:p>
          <a:p>
            <a:r>
              <a:rPr lang="en-US" sz="2250" b="1" dirty="0">
                <a:latin typeface="+mj-lt"/>
              </a:rPr>
              <a:t>      - Many confuse this with song Miriam sang in Exodus 15</a:t>
            </a:r>
          </a:p>
        </p:txBody>
      </p:sp>
    </p:spTree>
    <p:extLst>
      <p:ext uri="{BB962C8B-B14F-4D97-AF65-F5344CB8AC3E}">
        <p14:creationId xmlns:p14="http://schemas.microsoft.com/office/powerpoint/2010/main" val="5384709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Fifteen—Saints Sing the Song of Moses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407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John sees seven angels with seven final plagues, finishes God’s wrath</a:t>
            </a:r>
          </a:p>
          <a:p>
            <a:r>
              <a:rPr lang="en-US" sz="2250" b="1" dirty="0">
                <a:latin typeface="+mj-lt"/>
              </a:rPr>
              <a:t>      - Sees those who have gained the victory (</a:t>
            </a:r>
            <a:r>
              <a:rPr lang="en-US" sz="2250" b="1" dirty="0" err="1">
                <a:latin typeface="+mj-lt"/>
              </a:rPr>
              <a:t>Gk</a:t>
            </a:r>
            <a:r>
              <a:rPr lang="en-US" sz="2250" b="1" dirty="0">
                <a:latin typeface="+mj-lt"/>
              </a:rPr>
              <a:t> = overcome)—word found 17 times in Rev.</a:t>
            </a:r>
          </a:p>
          <a:p>
            <a:r>
              <a:rPr lang="en-US" sz="2250" b="1" dirty="0">
                <a:latin typeface="+mj-lt"/>
              </a:rPr>
              <a:t>      - Victory over the beast, image and his name</a:t>
            </a:r>
          </a:p>
          <a:p>
            <a:r>
              <a:rPr lang="en-US" sz="2250" b="1" dirty="0">
                <a:latin typeface="+mj-lt"/>
              </a:rPr>
              <a:t>      - They are singing the song of Moses and the Lamb</a:t>
            </a:r>
          </a:p>
          <a:p>
            <a:r>
              <a:rPr lang="en-US" sz="2250" b="1" dirty="0">
                <a:latin typeface="+mj-lt"/>
              </a:rPr>
              <a:t>      - John then sees 7 angels with seven bowls filled with wrath of God</a:t>
            </a:r>
          </a:p>
          <a:p>
            <a:r>
              <a:rPr lang="en-US" sz="2250" b="1" dirty="0">
                <a:latin typeface="+mj-lt"/>
              </a:rPr>
              <a:t>      - The glory of God fills the sanctuary and stays until seven bowls with the seven last 	plagues are finished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Song of Moses</a:t>
            </a:r>
          </a:p>
          <a:p>
            <a:r>
              <a:rPr lang="en-US" sz="2250" b="1" dirty="0">
                <a:latin typeface="+mj-lt"/>
              </a:rPr>
              <a:t>      - Many confuse this with song Miriam sang in Exodus 15</a:t>
            </a:r>
          </a:p>
          <a:p>
            <a:r>
              <a:rPr lang="en-US" sz="2250" b="1" dirty="0">
                <a:latin typeface="+mj-lt"/>
              </a:rPr>
              <a:t>      - Song Identified by God 6 times in Deuteronomy (31:19, 19, 21, 22, 30; 32:44)</a:t>
            </a:r>
          </a:p>
          <a:p>
            <a:r>
              <a:rPr lang="en-US" sz="2250" b="1" dirty="0">
                <a:latin typeface="+mj-lt"/>
              </a:rPr>
              <a:t>      - Read the entire song in Deut. 32</a:t>
            </a:r>
          </a:p>
        </p:txBody>
      </p:sp>
    </p:spTree>
    <p:extLst>
      <p:ext uri="{BB962C8B-B14F-4D97-AF65-F5344CB8AC3E}">
        <p14:creationId xmlns:p14="http://schemas.microsoft.com/office/powerpoint/2010/main" val="38772848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Fifteen—Saints Sing the Song of Moses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John sees seven angels with seven final plagues, finishes God’s wrath</a:t>
            </a:r>
          </a:p>
          <a:p>
            <a:r>
              <a:rPr lang="en-US" sz="2250" b="1" dirty="0">
                <a:latin typeface="+mj-lt"/>
              </a:rPr>
              <a:t>      - Sees those who have gained the victory (</a:t>
            </a:r>
            <a:r>
              <a:rPr lang="en-US" sz="2250" b="1" dirty="0" err="1">
                <a:latin typeface="+mj-lt"/>
              </a:rPr>
              <a:t>Gk</a:t>
            </a:r>
            <a:r>
              <a:rPr lang="en-US" sz="2250" b="1" dirty="0">
                <a:latin typeface="+mj-lt"/>
              </a:rPr>
              <a:t> = overcome)—word found 17 times in Rev.</a:t>
            </a:r>
          </a:p>
          <a:p>
            <a:r>
              <a:rPr lang="en-US" sz="2250" b="1" dirty="0">
                <a:latin typeface="+mj-lt"/>
              </a:rPr>
              <a:t>      - Victory over the beast, image and his name</a:t>
            </a:r>
          </a:p>
          <a:p>
            <a:r>
              <a:rPr lang="en-US" sz="2250" b="1" dirty="0">
                <a:latin typeface="+mj-lt"/>
              </a:rPr>
              <a:t>      - They are singing the song of Moses and the Lamb</a:t>
            </a:r>
          </a:p>
          <a:p>
            <a:r>
              <a:rPr lang="en-US" sz="2250" b="1" dirty="0">
                <a:latin typeface="+mj-lt"/>
              </a:rPr>
              <a:t>      - John then sees 7 angels with seven bowls filled with wrath of God</a:t>
            </a:r>
          </a:p>
          <a:p>
            <a:r>
              <a:rPr lang="en-US" sz="2250" b="1" dirty="0">
                <a:latin typeface="+mj-lt"/>
              </a:rPr>
              <a:t>      - The glory of God fills the sanctuary and stays until seven bowls with the seven last 	plagues are finished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Song of Moses</a:t>
            </a:r>
          </a:p>
          <a:p>
            <a:r>
              <a:rPr lang="en-US" sz="2250" b="1" dirty="0">
                <a:latin typeface="+mj-lt"/>
              </a:rPr>
              <a:t>      - Many confuse this with song Miriam sang in Exodus 15</a:t>
            </a:r>
          </a:p>
          <a:p>
            <a:r>
              <a:rPr lang="en-US" sz="2250" b="1" dirty="0">
                <a:latin typeface="+mj-lt"/>
              </a:rPr>
              <a:t>      - Song Identified by God 6 times in Deuteronomy (31:19, 19, 21, 22, 30; 32:44)</a:t>
            </a:r>
          </a:p>
          <a:p>
            <a:r>
              <a:rPr lang="en-US" sz="2250" b="1" dirty="0">
                <a:latin typeface="+mj-lt"/>
              </a:rPr>
              <a:t>      - Read the entire song in Deut. 32</a:t>
            </a:r>
          </a:p>
          <a:p>
            <a:r>
              <a:rPr lang="en-US" sz="2250" b="1" dirty="0">
                <a:latin typeface="+mj-lt"/>
              </a:rPr>
              <a:t>      - First stanza (v. 1-4) God is great and perfect</a:t>
            </a:r>
          </a:p>
        </p:txBody>
      </p:sp>
    </p:spTree>
    <p:extLst>
      <p:ext uri="{BB962C8B-B14F-4D97-AF65-F5344CB8AC3E}">
        <p14:creationId xmlns:p14="http://schemas.microsoft.com/office/powerpoint/2010/main" val="578367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Fifteen—Saints Sing the Song of Moses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4762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John sees seven angels with seven final plagues, finishes God’s wrath</a:t>
            </a:r>
          </a:p>
          <a:p>
            <a:r>
              <a:rPr lang="en-US" sz="2250" b="1" dirty="0">
                <a:latin typeface="+mj-lt"/>
              </a:rPr>
              <a:t>      - Sees those who have gained the victory (</a:t>
            </a:r>
            <a:r>
              <a:rPr lang="en-US" sz="2250" b="1" dirty="0" err="1">
                <a:latin typeface="+mj-lt"/>
              </a:rPr>
              <a:t>Gk</a:t>
            </a:r>
            <a:r>
              <a:rPr lang="en-US" sz="2250" b="1" dirty="0">
                <a:latin typeface="+mj-lt"/>
              </a:rPr>
              <a:t> = overcome)—word found 17 times in Rev.</a:t>
            </a:r>
          </a:p>
          <a:p>
            <a:r>
              <a:rPr lang="en-US" sz="2250" b="1" dirty="0">
                <a:latin typeface="+mj-lt"/>
              </a:rPr>
              <a:t>      - Victory over the beast, image and his name</a:t>
            </a:r>
          </a:p>
          <a:p>
            <a:r>
              <a:rPr lang="en-US" sz="2250" b="1" dirty="0">
                <a:latin typeface="+mj-lt"/>
              </a:rPr>
              <a:t>      - They are singing the song of Moses and the Lamb</a:t>
            </a:r>
          </a:p>
          <a:p>
            <a:r>
              <a:rPr lang="en-US" sz="2250" b="1" dirty="0">
                <a:latin typeface="+mj-lt"/>
              </a:rPr>
              <a:t>      - John then sees 7 angels with seven bowls filled with wrath of God</a:t>
            </a:r>
          </a:p>
          <a:p>
            <a:r>
              <a:rPr lang="en-US" sz="2250" b="1" dirty="0">
                <a:latin typeface="+mj-lt"/>
              </a:rPr>
              <a:t>      - The glory of God fills the sanctuary and stays until seven bowls with the seven last 	plagues are finished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Song of Moses</a:t>
            </a:r>
          </a:p>
          <a:p>
            <a:r>
              <a:rPr lang="en-US" sz="2250" b="1" dirty="0">
                <a:latin typeface="+mj-lt"/>
              </a:rPr>
              <a:t>      - Many confuse this with song Miriam sang in Exodus 15</a:t>
            </a:r>
          </a:p>
          <a:p>
            <a:r>
              <a:rPr lang="en-US" sz="2250" b="1" dirty="0">
                <a:latin typeface="+mj-lt"/>
              </a:rPr>
              <a:t>      - Song Identified by God 6 times in Deuteronomy (31:19, 19, 21, 22, 30; 32:44)</a:t>
            </a:r>
          </a:p>
          <a:p>
            <a:r>
              <a:rPr lang="en-US" sz="2250" b="1" dirty="0">
                <a:latin typeface="+mj-lt"/>
              </a:rPr>
              <a:t>      - Read the entire song in Deut. 32</a:t>
            </a:r>
          </a:p>
          <a:p>
            <a:r>
              <a:rPr lang="en-US" sz="2250" b="1" dirty="0">
                <a:latin typeface="+mj-lt"/>
              </a:rPr>
              <a:t>      - First stanza (v. 1-4) God is great and perfect</a:t>
            </a:r>
          </a:p>
          <a:p>
            <a:r>
              <a:rPr lang="en-US" sz="2250" b="1" dirty="0">
                <a:latin typeface="+mj-lt"/>
              </a:rPr>
              <a:t>      - Second stanza (v. 5-18)   Israel is corrupt, entered promised land, turned to idols</a:t>
            </a:r>
          </a:p>
        </p:txBody>
      </p:sp>
    </p:spTree>
    <p:extLst>
      <p:ext uri="{BB962C8B-B14F-4D97-AF65-F5344CB8AC3E}">
        <p14:creationId xmlns:p14="http://schemas.microsoft.com/office/powerpoint/2010/main" val="21411386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Fifteen—Saints Sing the Song of Moses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John sees seven angels with seven final plagues, finishes God’s wrath</a:t>
            </a:r>
          </a:p>
          <a:p>
            <a:r>
              <a:rPr lang="en-US" sz="2250" b="1" dirty="0">
                <a:latin typeface="+mj-lt"/>
              </a:rPr>
              <a:t>      - Sees those who have gained the victory (</a:t>
            </a:r>
            <a:r>
              <a:rPr lang="en-US" sz="2250" b="1" dirty="0" err="1">
                <a:latin typeface="+mj-lt"/>
              </a:rPr>
              <a:t>Gk</a:t>
            </a:r>
            <a:r>
              <a:rPr lang="en-US" sz="2250" b="1" dirty="0">
                <a:latin typeface="+mj-lt"/>
              </a:rPr>
              <a:t> = overcome)—word found 17 times in Rev.</a:t>
            </a:r>
          </a:p>
          <a:p>
            <a:r>
              <a:rPr lang="en-US" sz="2250" b="1" dirty="0">
                <a:latin typeface="+mj-lt"/>
              </a:rPr>
              <a:t>      - Victory over the beast, image and his name</a:t>
            </a:r>
          </a:p>
          <a:p>
            <a:r>
              <a:rPr lang="en-US" sz="2250" b="1" dirty="0">
                <a:latin typeface="+mj-lt"/>
              </a:rPr>
              <a:t>      - They are singing the song of Moses and the Lamb</a:t>
            </a:r>
          </a:p>
          <a:p>
            <a:r>
              <a:rPr lang="en-US" sz="2250" b="1" dirty="0">
                <a:latin typeface="+mj-lt"/>
              </a:rPr>
              <a:t>      - John then sees 7 angels with seven bowls filled with wrath of God</a:t>
            </a:r>
          </a:p>
          <a:p>
            <a:r>
              <a:rPr lang="en-US" sz="2250" b="1" dirty="0">
                <a:latin typeface="+mj-lt"/>
              </a:rPr>
              <a:t>      - The glory of God fills the sanctuary and stays until seven bowls with the seven last 	plagues are finished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Song of Moses</a:t>
            </a:r>
          </a:p>
          <a:p>
            <a:r>
              <a:rPr lang="en-US" sz="2250" b="1" dirty="0">
                <a:latin typeface="+mj-lt"/>
              </a:rPr>
              <a:t>      - Many confuse this with song Miriam sang in Exodus 15</a:t>
            </a:r>
          </a:p>
          <a:p>
            <a:r>
              <a:rPr lang="en-US" sz="2250" b="1" dirty="0">
                <a:latin typeface="+mj-lt"/>
              </a:rPr>
              <a:t>      - Song Identified by God 6 times in Deuteronomy (31:19, 19, 21, 22, 30; 32:44)</a:t>
            </a:r>
          </a:p>
          <a:p>
            <a:r>
              <a:rPr lang="en-US" sz="2250" b="1" dirty="0">
                <a:latin typeface="+mj-lt"/>
              </a:rPr>
              <a:t>      - Read the entire song in Deut. 32</a:t>
            </a:r>
          </a:p>
          <a:p>
            <a:r>
              <a:rPr lang="en-US" sz="2250" b="1" dirty="0">
                <a:latin typeface="+mj-lt"/>
              </a:rPr>
              <a:t>      - First stanza (v. 1-4) God is great and perfect</a:t>
            </a:r>
          </a:p>
          <a:p>
            <a:r>
              <a:rPr lang="en-US" sz="2250" b="1" dirty="0">
                <a:latin typeface="+mj-lt"/>
              </a:rPr>
              <a:t>      - Second stanza (v. 5-18)   Israel is corrupt, entered promised land, turned to idols  </a:t>
            </a:r>
          </a:p>
          <a:p>
            <a:r>
              <a:rPr lang="en-US" sz="2250" b="1" dirty="0">
                <a:latin typeface="+mj-lt"/>
              </a:rPr>
              <a:t>      - Third stanza (v. 19-42) Wrath and vengeance of God is the results, Jews rejected</a:t>
            </a:r>
          </a:p>
        </p:txBody>
      </p:sp>
    </p:spTree>
    <p:extLst>
      <p:ext uri="{BB962C8B-B14F-4D97-AF65-F5344CB8AC3E}">
        <p14:creationId xmlns:p14="http://schemas.microsoft.com/office/powerpoint/2010/main" val="13133205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Fifteen—Saints Sing the Song of Moses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545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John sees seven angels with seven final plagues, finishes God’s wrath</a:t>
            </a:r>
          </a:p>
          <a:p>
            <a:r>
              <a:rPr lang="en-US" sz="2250" b="1" dirty="0">
                <a:latin typeface="+mj-lt"/>
              </a:rPr>
              <a:t>      - Sees those who have gained the victory (</a:t>
            </a:r>
            <a:r>
              <a:rPr lang="en-US" sz="2250" b="1" dirty="0" err="1">
                <a:latin typeface="+mj-lt"/>
              </a:rPr>
              <a:t>Gk</a:t>
            </a:r>
            <a:r>
              <a:rPr lang="en-US" sz="2250" b="1" dirty="0">
                <a:latin typeface="+mj-lt"/>
              </a:rPr>
              <a:t> = overcome)—word found 17 times in Rev.</a:t>
            </a:r>
          </a:p>
          <a:p>
            <a:r>
              <a:rPr lang="en-US" sz="2250" b="1" dirty="0">
                <a:latin typeface="+mj-lt"/>
              </a:rPr>
              <a:t>      - Victory over the beast, image and his name</a:t>
            </a:r>
          </a:p>
          <a:p>
            <a:r>
              <a:rPr lang="en-US" sz="2250" b="1" dirty="0">
                <a:latin typeface="+mj-lt"/>
              </a:rPr>
              <a:t>      - They are singing the song of Moses and the Lamb</a:t>
            </a:r>
          </a:p>
          <a:p>
            <a:r>
              <a:rPr lang="en-US" sz="2250" b="1" dirty="0">
                <a:latin typeface="+mj-lt"/>
              </a:rPr>
              <a:t>      - John then sees 7 angels with seven bowls filled with wrath of God</a:t>
            </a:r>
          </a:p>
          <a:p>
            <a:r>
              <a:rPr lang="en-US" sz="2250" b="1" dirty="0">
                <a:latin typeface="+mj-lt"/>
              </a:rPr>
              <a:t>      - The glory of God fills the sanctuary and stays until seven bowls with the seven last 	plagues are finished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Song of Moses</a:t>
            </a:r>
          </a:p>
          <a:p>
            <a:r>
              <a:rPr lang="en-US" sz="2250" b="1" dirty="0">
                <a:latin typeface="+mj-lt"/>
              </a:rPr>
              <a:t>      - Many confuse this with song Miriam sang in Exodus 15</a:t>
            </a:r>
          </a:p>
          <a:p>
            <a:r>
              <a:rPr lang="en-US" sz="2250" b="1" dirty="0">
                <a:latin typeface="+mj-lt"/>
              </a:rPr>
              <a:t>      - Song Identified by God 6 times in Deuteronomy (31:19, 19, 21, 22, 30; 32:44)</a:t>
            </a:r>
          </a:p>
          <a:p>
            <a:r>
              <a:rPr lang="en-US" sz="2250" b="1" dirty="0">
                <a:latin typeface="+mj-lt"/>
              </a:rPr>
              <a:t>      - Read the entire song in Deut. 32</a:t>
            </a:r>
          </a:p>
          <a:p>
            <a:r>
              <a:rPr lang="en-US" sz="2250" b="1" dirty="0">
                <a:latin typeface="+mj-lt"/>
              </a:rPr>
              <a:t>      - First stanza (v. 1-4) God is great and perfect</a:t>
            </a:r>
          </a:p>
          <a:p>
            <a:r>
              <a:rPr lang="en-US" sz="2250" b="1" dirty="0">
                <a:latin typeface="+mj-lt"/>
              </a:rPr>
              <a:t>      - Second stanza (v. 5-18)   Israel is corrupt, entered promised land, turned to idols  </a:t>
            </a:r>
          </a:p>
          <a:p>
            <a:r>
              <a:rPr lang="en-US" sz="2250" b="1" dirty="0">
                <a:latin typeface="+mj-lt"/>
              </a:rPr>
              <a:t>      - Third stanza (v. 19-42) Wrath and vengeance of God is the results, Jews rejected</a:t>
            </a:r>
          </a:p>
          <a:p>
            <a:r>
              <a:rPr lang="en-US" sz="2250" b="1" dirty="0">
                <a:latin typeface="+mj-lt"/>
              </a:rPr>
              <a:t>      - Reason for Gentiles to rejoice is fact God’s vengeance has come (v. 43)</a:t>
            </a:r>
          </a:p>
        </p:txBody>
      </p:sp>
    </p:spTree>
    <p:extLst>
      <p:ext uri="{BB962C8B-B14F-4D97-AF65-F5344CB8AC3E}">
        <p14:creationId xmlns:p14="http://schemas.microsoft.com/office/powerpoint/2010/main" val="12116329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Fifteen—Saints Sing the Song of Moses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John sees seven angels with seven final plagues, finishes God’s wrath</a:t>
            </a:r>
          </a:p>
          <a:p>
            <a:r>
              <a:rPr lang="en-US" sz="2250" b="1" dirty="0">
                <a:latin typeface="+mj-lt"/>
              </a:rPr>
              <a:t>      - Sees those who have gained the victory (</a:t>
            </a:r>
            <a:r>
              <a:rPr lang="en-US" sz="2250" b="1" dirty="0" err="1">
                <a:latin typeface="+mj-lt"/>
              </a:rPr>
              <a:t>Gk</a:t>
            </a:r>
            <a:r>
              <a:rPr lang="en-US" sz="2250" b="1" dirty="0">
                <a:latin typeface="+mj-lt"/>
              </a:rPr>
              <a:t> = overcome)—word found 17 times in Rev.</a:t>
            </a:r>
          </a:p>
          <a:p>
            <a:r>
              <a:rPr lang="en-US" sz="2250" b="1" dirty="0">
                <a:latin typeface="+mj-lt"/>
              </a:rPr>
              <a:t>      - Victory over the beast, image and his name</a:t>
            </a:r>
          </a:p>
          <a:p>
            <a:r>
              <a:rPr lang="en-US" sz="2250" b="1" dirty="0">
                <a:latin typeface="+mj-lt"/>
              </a:rPr>
              <a:t>      - They are singing the song of Moses and the Lamb</a:t>
            </a:r>
          </a:p>
          <a:p>
            <a:r>
              <a:rPr lang="en-US" sz="2250" b="1" dirty="0">
                <a:latin typeface="+mj-lt"/>
              </a:rPr>
              <a:t>      - John then sees 7 angels with seven bowls filled with wrath of God</a:t>
            </a:r>
          </a:p>
          <a:p>
            <a:r>
              <a:rPr lang="en-US" sz="2250" b="1" dirty="0">
                <a:latin typeface="+mj-lt"/>
              </a:rPr>
              <a:t>      - The glory of God fills the sanctuary and stays until seven bowls with the seven last 	plagues are finished</a:t>
            </a:r>
            <a:endParaRPr lang="en-US" sz="2800" b="1" dirty="0"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Song of Moses</a:t>
            </a:r>
          </a:p>
          <a:p>
            <a:r>
              <a:rPr lang="en-US" sz="2250" b="1" dirty="0">
                <a:latin typeface="+mj-lt"/>
              </a:rPr>
              <a:t>      - Many confuse this with song Miriam sang in Exodus 15</a:t>
            </a:r>
          </a:p>
          <a:p>
            <a:r>
              <a:rPr lang="en-US" sz="2250" b="1" dirty="0">
                <a:latin typeface="+mj-lt"/>
              </a:rPr>
              <a:t>      - Song Identified by God 6 times in Deuteronomy (31:19, 19, 21, 22, 30; 32:44)</a:t>
            </a:r>
          </a:p>
          <a:p>
            <a:r>
              <a:rPr lang="en-US" sz="2250" b="1" dirty="0">
                <a:latin typeface="+mj-lt"/>
              </a:rPr>
              <a:t>      - Read the entire song in Deut. 32</a:t>
            </a:r>
          </a:p>
          <a:p>
            <a:r>
              <a:rPr lang="en-US" sz="2250" b="1" dirty="0">
                <a:latin typeface="+mj-lt"/>
              </a:rPr>
              <a:t>      - First stanza (v. 1-4) God is great and perfect</a:t>
            </a:r>
          </a:p>
          <a:p>
            <a:r>
              <a:rPr lang="en-US" sz="2250" b="1" dirty="0">
                <a:latin typeface="+mj-lt"/>
              </a:rPr>
              <a:t>      - Second stanza (v. 5-18)   Israel is corrupt, entered promised land, turned to idols  </a:t>
            </a:r>
          </a:p>
          <a:p>
            <a:r>
              <a:rPr lang="en-US" sz="2250" b="1" dirty="0">
                <a:latin typeface="+mj-lt"/>
              </a:rPr>
              <a:t>      - Third stanza (v. 19-42) Wrath and vengeance of God is the results, Jews rejected</a:t>
            </a:r>
          </a:p>
          <a:p>
            <a:r>
              <a:rPr lang="en-US" sz="2250" b="1" dirty="0">
                <a:latin typeface="+mj-lt"/>
              </a:rPr>
              <a:t>      - Reason for Gentiles to rejoice is fact God’s vengeance has come (v. 43)</a:t>
            </a:r>
          </a:p>
          <a:p>
            <a:r>
              <a:rPr lang="en-US" sz="2250" b="1" dirty="0">
                <a:latin typeface="+mj-lt"/>
              </a:rPr>
              <a:t>      - Fulness of these truth are sealed by God (v. 34); revealed in the New Testament</a:t>
            </a:r>
          </a:p>
        </p:txBody>
      </p:sp>
    </p:spTree>
    <p:extLst>
      <p:ext uri="{BB962C8B-B14F-4D97-AF65-F5344CB8AC3E}">
        <p14:creationId xmlns:p14="http://schemas.microsoft.com/office/powerpoint/2010/main" val="24712983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Sixteen—Final Seven Bowls of God’s Wrath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156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first six bowls</a:t>
            </a:r>
          </a:p>
          <a:p>
            <a:r>
              <a:rPr lang="en-US" sz="2250" b="1" dirty="0">
                <a:latin typeface="+mj-lt"/>
              </a:rPr>
              <a:t>      - Parallel to seven trumpets—but these are 1/3 of earth—but His full measure</a:t>
            </a:r>
          </a:p>
          <a:p>
            <a:r>
              <a:rPr lang="en-US" sz="2250" b="1" dirty="0">
                <a:latin typeface="+mj-lt"/>
              </a:rPr>
              <a:t>      - The first four impact: earth, sea, rivers &amp; springs, heavenly bodies—in full measure </a:t>
            </a:r>
          </a:p>
          <a:p>
            <a:r>
              <a:rPr lang="en-US" sz="2250" b="1" dirty="0">
                <a:latin typeface="+mj-lt"/>
              </a:rPr>
              <a:t>      - After third bowl—”You are righteous—they shed blood of saints, now drink blood</a:t>
            </a:r>
          </a:p>
        </p:txBody>
      </p:sp>
    </p:spTree>
    <p:extLst>
      <p:ext uri="{BB962C8B-B14F-4D97-AF65-F5344CB8AC3E}">
        <p14:creationId xmlns:p14="http://schemas.microsoft.com/office/powerpoint/2010/main" val="3063962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Sixteen—Final Seven Bowls of God’s Wrath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first six bowls</a:t>
            </a:r>
          </a:p>
          <a:p>
            <a:r>
              <a:rPr lang="en-US" sz="2250" b="1" dirty="0">
                <a:latin typeface="+mj-lt"/>
              </a:rPr>
              <a:t>      - Parallel to seven trumpets—but these are 1/3 of earth—but His full measure</a:t>
            </a:r>
          </a:p>
          <a:p>
            <a:r>
              <a:rPr lang="en-US" sz="2250" b="1" dirty="0">
                <a:latin typeface="+mj-lt"/>
              </a:rPr>
              <a:t>      - The first four impact: earth, sea, rivers &amp; springs, heavenly bodies—in full measure </a:t>
            </a:r>
          </a:p>
          <a:p>
            <a:r>
              <a:rPr lang="en-US" sz="2250" b="1" dirty="0">
                <a:latin typeface="+mj-lt"/>
              </a:rPr>
              <a:t>      - After third bowl—”You are righteous—they shed blood of saints, now drink blood</a:t>
            </a:r>
          </a:p>
          <a:p>
            <a:r>
              <a:rPr lang="en-US" sz="2250" b="1" dirty="0">
                <a:latin typeface="+mj-lt"/>
              </a:rPr>
              <a:t>      - Fifth bowl on the beast (Rome)—darkness, but no repentance, but blaspheme God</a:t>
            </a:r>
          </a:p>
        </p:txBody>
      </p:sp>
    </p:spTree>
    <p:extLst>
      <p:ext uri="{BB962C8B-B14F-4D97-AF65-F5344CB8AC3E}">
        <p14:creationId xmlns:p14="http://schemas.microsoft.com/office/powerpoint/2010/main" val="17374401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Sixteen—Final Seven Bowls of God’s Wrath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331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first six bowls</a:t>
            </a:r>
          </a:p>
          <a:p>
            <a:r>
              <a:rPr lang="en-US" sz="2250" b="1" dirty="0">
                <a:latin typeface="+mj-lt"/>
              </a:rPr>
              <a:t>      - Parallel to seven trumpets—but these are 1/3 of earth—but His full measure</a:t>
            </a:r>
          </a:p>
          <a:p>
            <a:r>
              <a:rPr lang="en-US" sz="2250" b="1" dirty="0">
                <a:latin typeface="+mj-lt"/>
              </a:rPr>
              <a:t>      - The first four impact: earth, sea, rivers &amp; springs, heavenly bodies—in full measure </a:t>
            </a:r>
          </a:p>
          <a:p>
            <a:r>
              <a:rPr lang="en-US" sz="2250" b="1" dirty="0">
                <a:latin typeface="+mj-lt"/>
              </a:rPr>
              <a:t>      - After third bowl—”You are righteous—they shed blood of saints, now drink blood</a:t>
            </a:r>
          </a:p>
          <a:p>
            <a:r>
              <a:rPr lang="en-US" sz="2250" b="1" dirty="0">
                <a:latin typeface="+mj-lt"/>
              </a:rPr>
              <a:t>      - Fifth bowl on the beast (Rome)—darkness, but no repentance, but blaspheme God</a:t>
            </a:r>
          </a:p>
          <a:p>
            <a:r>
              <a:rPr lang="en-US" sz="2250" b="1" dirty="0">
                <a:latin typeface="+mj-lt"/>
              </a:rPr>
              <a:t>      - Sixth bowl on Euphrates, demons come performing miracles, go to kings of earth to 	bring them to  battle of the Great Day of God Almighty</a:t>
            </a:r>
          </a:p>
          <a:p>
            <a:r>
              <a:rPr lang="en-US" sz="2250" b="1" dirty="0">
                <a:latin typeface="+mj-lt"/>
              </a:rPr>
              <a:t>      - Their gathering is related to the coming of Jesus</a:t>
            </a:r>
          </a:p>
          <a:p>
            <a:r>
              <a:rPr lang="en-US" sz="2250" b="1" dirty="0">
                <a:latin typeface="+mj-lt"/>
              </a:rPr>
              <a:t>      - Battleground is Armageddon: site of many OT battles where good defeated evil</a:t>
            </a:r>
            <a:r>
              <a:rPr lang="en-US" sz="2400" b="1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0181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</p:txBody>
      </p:sp>
    </p:spTree>
    <p:extLst>
      <p:ext uri="{BB962C8B-B14F-4D97-AF65-F5344CB8AC3E}">
        <p14:creationId xmlns:p14="http://schemas.microsoft.com/office/powerpoint/2010/main" val="32719153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Sixteen—Final Seven Bowls of God’s Wrath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first six bowls</a:t>
            </a:r>
          </a:p>
          <a:p>
            <a:r>
              <a:rPr lang="en-US" sz="2250" b="1" dirty="0">
                <a:latin typeface="+mj-lt"/>
              </a:rPr>
              <a:t>      - Parallel to seven trumpets—but these are 1/3 of earth—but His full measure</a:t>
            </a:r>
          </a:p>
          <a:p>
            <a:r>
              <a:rPr lang="en-US" sz="2250" b="1" dirty="0">
                <a:latin typeface="+mj-lt"/>
              </a:rPr>
              <a:t>      - The first four impact: earth, sea, rivers &amp; springs, heavenly bodies—in full measure </a:t>
            </a:r>
          </a:p>
          <a:p>
            <a:r>
              <a:rPr lang="en-US" sz="2250" b="1" dirty="0">
                <a:latin typeface="+mj-lt"/>
              </a:rPr>
              <a:t>      - After third bowl—”You are righteous—they shed blood of saints, now drink blood</a:t>
            </a:r>
          </a:p>
          <a:p>
            <a:r>
              <a:rPr lang="en-US" sz="2250" b="1" dirty="0">
                <a:latin typeface="+mj-lt"/>
              </a:rPr>
              <a:t>      - Fifth bowl on the beast (Rome)—darkness, but no repentance, but blaspheme God</a:t>
            </a:r>
          </a:p>
          <a:p>
            <a:r>
              <a:rPr lang="en-US" sz="2250" b="1" dirty="0">
                <a:latin typeface="+mj-lt"/>
              </a:rPr>
              <a:t>      - Sixth bowl on Euphrates, demons come performing miracles, go to kings of earth to 	bring them to  battle of the Great Day of God Almighty</a:t>
            </a:r>
          </a:p>
          <a:p>
            <a:r>
              <a:rPr lang="en-US" sz="2250" b="1" dirty="0">
                <a:latin typeface="+mj-lt"/>
              </a:rPr>
              <a:t>      - Their gathering is related to the coming of Jesus</a:t>
            </a:r>
          </a:p>
          <a:p>
            <a:r>
              <a:rPr lang="en-US" sz="2250" b="1" dirty="0">
                <a:latin typeface="+mj-lt"/>
              </a:rPr>
              <a:t>      - Battleground is Armageddon: site of many OT battles where good defeated evil</a:t>
            </a:r>
            <a:r>
              <a:rPr lang="en-US" sz="2400" b="1" dirty="0">
                <a:latin typeface="+mj-lt"/>
              </a:rPr>
              <a:t> 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seventh bowl</a:t>
            </a:r>
            <a:endParaRPr lang="en-US" sz="2250" b="1" dirty="0">
              <a:latin typeface="+mj-lt"/>
            </a:endParaRPr>
          </a:p>
          <a:p>
            <a:r>
              <a:rPr lang="en-US" sz="2250" b="1" dirty="0">
                <a:latin typeface="+mj-lt"/>
              </a:rPr>
              <a:t>      - As seventh bowl poured out, a voices says, “It is done”—mystery (10:6-7) is finished</a:t>
            </a:r>
          </a:p>
          <a:p>
            <a:r>
              <a:rPr lang="en-US" sz="2250" b="1" dirty="0">
                <a:latin typeface="+mj-lt"/>
              </a:rPr>
              <a:t>      - Many physical manifestations of God’s power seen</a:t>
            </a:r>
          </a:p>
          <a:p>
            <a:r>
              <a:rPr lang="en-US" sz="2250" b="1" dirty="0">
                <a:latin typeface="+mj-lt"/>
              </a:rPr>
              <a:t>      - Babylon’s evil deeds remembered by God—He gives her the cup of fierce wrath</a:t>
            </a:r>
          </a:p>
          <a:p>
            <a:r>
              <a:rPr lang="en-US" sz="2250" b="1" dirty="0">
                <a:latin typeface="+mj-lt"/>
              </a:rPr>
              <a:t>      - The great city, Babylon (see 11:7 to identify her)—response is to blaspheme God</a:t>
            </a:r>
          </a:p>
          <a:p>
            <a:r>
              <a:rPr lang="en-US" sz="2250" b="1" dirty="0">
                <a:latin typeface="+mj-lt"/>
              </a:rPr>
              <a:t>      - The description of the fall of Babylon is found in the next chapter</a:t>
            </a:r>
          </a:p>
        </p:txBody>
      </p:sp>
    </p:spTree>
    <p:extLst>
      <p:ext uri="{BB962C8B-B14F-4D97-AF65-F5344CB8AC3E}">
        <p14:creationId xmlns:p14="http://schemas.microsoft.com/office/powerpoint/2010/main" val="32497972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Seventeen—The Woman &amp; The Beast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Four enemies in Revelation—dragon, two beasts, &amp; the woman (Babylon)</a:t>
            </a:r>
          </a:p>
        </p:txBody>
      </p:sp>
    </p:spTree>
    <p:extLst>
      <p:ext uri="{BB962C8B-B14F-4D97-AF65-F5344CB8AC3E}">
        <p14:creationId xmlns:p14="http://schemas.microsoft.com/office/powerpoint/2010/main" val="17106560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Seventeen—The Woman &amp; The Beast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2300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Four enemies in Revelation—dragon, two beasts, &amp; the woman (Babylon)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woman introduced</a:t>
            </a:r>
          </a:p>
          <a:p>
            <a:r>
              <a:rPr lang="en-US" sz="2250" b="1" dirty="0">
                <a:latin typeface="+mj-lt"/>
              </a:rPr>
              <a:t>      </a:t>
            </a:r>
            <a:r>
              <a:rPr lang="en-US" sz="2200" b="1" dirty="0">
                <a:latin typeface="+mj-lt"/>
              </a:rPr>
              <a:t>- Object of God’s judgment is seen riding of a scarlet beast—7 heads, then horns</a:t>
            </a:r>
          </a:p>
          <a:p>
            <a:r>
              <a:rPr lang="en-US" sz="2200" b="1" dirty="0">
                <a:latin typeface="+mj-lt"/>
              </a:rPr>
              <a:t>      - She is drunk with blood of martyrs of Jesus</a:t>
            </a:r>
          </a:p>
          <a:p>
            <a:r>
              <a:rPr lang="en-US" sz="2200" b="1" dirty="0">
                <a:latin typeface="+mj-lt"/>
              </a:rPr>
              <a:t>      - At the end of this chapter the beast (Rome) turns against woman and destroys here and 	in 	doing this are fulfilling God’s purpose (v. 17). Fall described in chapter 18</a:t>
            </a:r>
          </a:p>
        </p:txBody>
      </p:sp>
    </p:spTree>
    <p:extLst>
      <p:ext uri="{BB962C8B-B14F-4D97-AF65-F5344CB8AC3E}">
        <p14:creationId xmlns:p14="http://schemas.microsoft.com/office/powerpoint/2010/main" val="42201046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Seventeen—The Woman &amp; The Beast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4424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Four enemies in Revelation—dragon, two beasts, &amp; the woman (Babylon)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woman introduced</a:t>
            </a:r>
          </a:p>
          <a:p>
            <a:r>
              <a:rPr lang="en-US" sz="2250" b="1" dirty="0">
                <a:latin typeface="+mj-lt"/>
              </a:rPr>
              <a:t>      </a:t>
            </a:r>
            <a:r>
              <a:rPr lang="en-US" sz="2200" b="1" dirty="0">
                <a:latin typeface="+mj-lt"/>
              </a:rPr>
              <a:t>- Object of God’s judgment is seen riding of a scarlet beast—7 heads, then horns</a:t>
            </a:r>
          </a:p>
          <a:p>
            <a:r>
              <a:rPr lang="en-US" sz="2200" b="1" dirty="0">
                <a:latin typeface="+mj-lt"/>
              </a:rPr>
              <a:t>      - She is drunk with blood of martyrs of Jesus</a:t>
            </a:r>
          </a:p>
          <a:p>
            <a:r>
              <a:rPr lang="en-US" sz="2200" b="1" dirty="0">
                <a:latin typeface="+mj-lt"/>
              </a:rPr>
              <a:t>      - At the end of this chapter the beast (Rome) turns against woman and destroys here and 	in 	doing this are fulfilling God’s purpose (v. 17). Fall described in chapter 18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woman &amp; beast identified</a:t>
            </a:r>
          </a:p>
          <a:p>
            <a:r>
              <a:rPr lang="en-US" sz="2200" b="1" dirty="0">
                <a:latin typeface="+mj-lt"/>
              </a:rPr>
              <a:t>      - The beast (Rome) comes out of bottomless pit; destiny is perdition (v. 8)</a:t>
            </a:r>
          </a:p>
          <a:p>
            <a:r>
              <a:rPr lang="en-US" sz="2200" b="1" dirty="0">
                <a:latin typeface="+mj-lt"/>
              </a:rPr>
              <a:t>      - Seven heads are seven kings, five have fallen, one is and one is to come</a:t>
            </a:r>
          </a:p>
          <a:p>
            <a:r>
              <a:rPr lang="en-US" sz="2200" b="1" dirty="0">
                <a:latin typeface="+mj-lt"/>
              </a:rPr>
              <a:t>      - First five Caesars are: Julius, Augustus, Caligula, Claudius, and Nero—date of book is just 	after Nero’s death and turmoil and assassinations in Rome for two years (mortal 	wound of one of the heads)</a:t>
            </a:r>
          </a:p>
        </p:txBody>
      </p:sp>
    </p:spTree>
    <p:extLst>
      <p:ext uri="{BB962C8B-B14F-4D97-AF65-F5344CB8AC3E}">
        <p14:creationId xmlns:p14="http://schemas.microsoft.com/office/powerpoint/2010/main" val="31495595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Seventeen—The Woman &amp; The Beast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5439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Four enemies in Revelation—dragon, two beasts, &amp; the woman (Babylon)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woman introduced</a:t>
            </a:r>
          </a:p>
          <a:p>
            <a:r>
              <a:rPr lang="en-US" sz="2250" b="1" dirty="0">
                <a:latin typeface="+mj-lt"/>
              </a:rPr>
              <a:t>      </a:t>
            </a:r>
            <a:r>
              <a:rPr lang="en-US" sz="2200" b="1" dirty="0">
                <a:latin typeface="+mj-lt"/>
              </a:rPr>
              <a:t>- Object of God’s judgment is seen riding of a scarlet beast—7 heads, then horns</a:t>
            </a:r>
          </a:p>
          <a:p>
            <a:r>
              <a:rPr lang="en-US" sz="2200" b="1" dirty="0">
                <a:latin typeface="+mj-lt"/>
              </a:rPr>
              <a:t>      - She is drunk with blood of martyrs of Jesus</a:t>
            </a:r>
          </a:p>
          <a:p>
            <a:r>
              <a:rPr lang="en-US" sz="2200" b="1" dirty="0">
                <a:latin typeface="+mj-lt"/>
              </a:rPr>
              <a:t>      - At the end of this chapter the beast (Rome) turns against woman and destroys here and 	in 	doing this are fulfilling God’s purpose (v. 17). Fall described in chapter 18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woman &amp; beast identified</a:t>
            </a:r>
          </a:p>
          <a:p>
            <a:r>
              <a:rPr lang="en-US" sz="2200" b="1" dirty="0">
                <a:latin typeface="+mj-lt"/>
              </a:rPr>
              <a:t>      - The beast (Rome) comes out of bottomless pit; destiny is perdition (v. 8)</a:t>
            </a:r>
          </a:p>
          <a:p>
            <a:r>
              <a:rPr lang="en-US" sz="2200" b="1" dirty="0">
                <a:latin typeface="+mj-lt"/>
              </a:rPr>
              <a:t>      - Seven heads are seven kings, five have fallen, one is and one is to come</a:t>
            </a:r>
          </a:p>
          <a:p>
            <a:r>
              <a:rPr lang="en-US" sz="2200" b="1" dirty="0">
                <a:latin typeface="+mj-lt"/>
              </a:rPr>
              <a:t>      - First five Caesars are: Julius, Augustus, Caligula, Claudius, and Nero—date of book is just 	after Nero’s death and turmoil and assassinations in Rome for two years (mortal 	wound of one of the heads)</a:t>
            </a:r>
          </a:p>
          <a:p>
            <a:r>
              <a:rPr lang="en-US" sz="2200" b="1" dirty="0">
                <a:latin typeface="+mj-lt"/>
              </a:rPr>
              <a:t>     - Sixth is Vespasian, seventh is his son, Titus—they destroyed Jerusalem=42 months!</a:t>
            </a:r>
          </a:p>
          <a:p>
            <a:r>
              <a:rPr lang="en-US" sz="2200" b="1" dirty="0">
                <a:latin typeface="+mj-lt"/>
              </a:rPr>
              <a:t>     - Rome is not dead there are others (“beast is the eighth)—beasts headed for perdition</a:t>
            </a:r>
          </a:p>
          <a:p>
            <a:r>
              <a:rPr lang="en-US" sz="2200" b="1" dirty="0">
                <a:latin typeface="+mj-lt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3852808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Seventeen—The Woman &amp; The Beast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5870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Four enemies in Revelation—dragon, two beasts, &amp; the woman (Babylon)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woman introduced</a:t>
            </a:r>
          </a:p>
          <a:p>
            <a:r>
              <a:rPr lang="en-US" sz="2250" b="1" dirty="0">
                <a:latin typeface="+mj-lt"/>
              </a:rPr>
              <a:t>      </a:t>
            </a:r>
            <a:r>
              <a:rPr lang="en-US" sz="2200" b="1" dirty="0">
                <a:latin typeface="+mj-lt"/>
              </a:rPr>
              <a:t>- Object of God’s judgment is seen riding of a scarlet beast—7 heads, then horns</a:t>
            </a:r>
          </a:p>
          <a:p>
            <a:r>
              <a:rPr lang="en-US" sz="2200" b="1" dirty="0">
                <a:latin typeface="+mj-lt"/>
              </a:rPr>
              <a:t>      - She is drunk with blood of martyrs of Jesus</a:t>
            </a:r>
          </a:p>
          <a:p>
            <a:r>
              <a:rPr lang="en-US" sz="2200" b="1" dirty="0">
                <a:latin typeface="+mj-lt"/>
              </a:rPr>
              <a:t>      - At the end of this chapter the beast (Rome) turns against woman and destroys here and 	in 	doing this are fulfilling God’s purpose (v. 17). Fall described in chapter 18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woman &amp; beast identified</a:t>
            </a:r>
          </a:p>
          <a:p>
            <a:r>
              <a:rPr lang="en-US" sz="2200" b="1" dirty="0">
                <a:latin typeface="+mj-lt"/>
              </a:rPr>
              <a:t>      - The beast (Rome) comes out of bottomless pit; destiny is perdition (v. 8)</a:t>
            </a:r>
          </a:p>
          <a:p>
            <a:r>
              <a:rPr lang="en-US" sz="2200" b="1" dirty="0">
                <a:latin typeface="+mj-lt"/>
              </a:rPr>
              <a:t>      - Seven heads are seven kings, five have fallen, one is and one is to come</a:t>
            </a:r>
          </a:p>
          <a:p>
            <a:r>
              <a:rPr lang="en-US" sz="2200" b="1" dirty="0">
                <a:latin typeface="+mj-lt"/>
              </a:rPr>
              <a:t>      - First five Caesars are: Julius, Augustus, Caligula, Claudius, and Nero—date of book is just 	after Nero’s death and turmoil and assassinations in Rome for two years (mortal 	wound of one of the heads)</a:t>
            </a:r>
          </a:p>
          <a:p>
            <a:r>
              <a:rPr lang="en-US" sz="2200" b="1" dirty="0">
                <a:latin typeface="+mj-lt"/>
              </a:rPr>
              <a:t>     - Sixth is Vespasian, seventh is his son, Titus—they destroyed Jerusalem=42 months!</a:t>
            </a:r>
          </a:p>
          <a:p>
            <a:r>
              <a:rPr lang="en-US" sz="2200" b="1" dirty="0">
                <a:latin typeface="+mj-lt"/>
              </a:rPr>
              <a:t>     - Rome is not dead there are others (“beast is the eighth)—beasts headed for perdition</a:t>
            </a:r>
          </a:p>
          <a:p>
            <a:r>
              <a:rPr lang="en-US" sz="2200" b="1" dirty="0">
                <a:latin typeface="+mj-lt"/>
              </a:rPr>
              <a:t>     - Ten horns = kings who joined Vespasian &amp; Titus to destroy Jerusalem=this is Armageddon</a:t>
            </a:r>
          </a:p>
          <a:p>
            <a:r>
              <a:rPr lang="en-US" sz="2200" b="1" dirty="0">
                <a:latin typeface="+mj-lt"/>
              </a:rPr>
              <a:t>     - Woman is the great city (11:7) who kingdom has been God’s kingdom above all others</a:t>
            </a:r>
          </a:p>
        </p:txBody>
      </p:sp>
    </p:spTree>
    <p:extLst>
      <p:ext uri="{BB962C8B-B14F-4D97-AF65-F5344CB8AC3E}">
        <p14:creationId xmlns:p14="http://schemas.microsoft.com/office/powerpoint/2010/main" val="15895588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Eighteen—The First Enemy Destroyed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Babylon is fallen, is fallen and world watches in amazement</a:t>
            </a:r>
          </a:p>
          <a:p>
            <a:r>
              <a:rPr lang="en-US" sz="2250" b="1" dirty="0">
                <a:latin typeface="+mj-lt"/>
              </a:rPr>
              <a:t>      - She lead the world away from God, Christians told to come out of her</a:t>
            </a:r>
          </a:p>
          <a:p>
            <a:r>
              <a:rPr lang="en-US" sz="2250" b="1" dirty="0">
                <a:latin typeface="+mj-lt"/>
              </a:rPr>
              <a:t>      - She is reaping what she sowed, once married to God, but truly now is a widow</a:t>
            </a:r>
          </a:p>
          <a:p>
            <a:r>
              <a:rPr lang="en-US" sz="2250" b="1" dirty="0">
                <a:latin typeface="+mj-lt"/>
              </a:rPr>
              <a:t>      - Great world power and impacted (financially) all aspects of commerce</a:t>
            </a:r>
          </a:p>
          <a:p>
            <a:r>
              <a:rPr lang="en-US" sz="2250" b="1" dirty="0">
                <a:latin typeface="+mj-lt"/>
              </a:rPr>
              <a:t>       - Her plagues come in one day—kings weep (v. 18); merchants weep (v. 11-15); every 	shipmaster weeps (v 17)</a:t>
            </a:r>
            <a:endParaRPr lang="en-US" sz="27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74493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Eighteen—The First Enemy Destroyed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Babylon is fallen, is fallen and world watches in amazement</a:t>
            </a:r>
          </a:p>
          <a:p>
            <a:r>
              <a:rPr lang="en-US" sz="2250" b="1" dirty="0">
                <a:latin typeface="+mj-lt"/>
              </a:rPr>
              <a:t>      - She lead the world away from God, Christians told to come out of her</a:t>
            </a:r>
          </a:p>
          <a:p>
            <a:r>
              <a:rPr lang="en-US" sz="2250" b="1" dirty="0">
                <a:latin typeface="+mj-lt"/>
              </a:rPr>
              <a:t>      - She is reaping what she sowed, once married to God, but truly now is a widow</a:t>
            </a:r>
          </a:p>
          <a:p>
            <a:r>
              <a:rPr lang="en-US" sz="2250" b="1" dirty="0">
                <a:latin typeface="+mj-lt"/>
              </a:rPr>
              <a:t>      - Great world power and impacted (financially) all commerce</a:t>
            </a:r>
          </a:p>
          <a:p>
            <a:r>
              <a:rPr lang="en-US" sz="2250" b="1" dirty="0">
                <a:latin typeface="+mj-lt"/>
              </a:rPr>
              <a:t>       - Her plagues come in one day—kings weep (v. 18); merchants weep (v. 11-15); every 	shipmaster weep (v 17)</a:t>
            </a:r>
          </a:p>
          <a:p>
            <a:r>
              <a:rPr lang="en-US" sz="2250" b="1" dirty="0">
                <a:latin typeface="+mj-lt"/>
              </a:rPr>
              <a:t>       - Look at how many times she is called “the great city” –ten times in Revelation (11:8)</a:t>
            </a:r>
            <a:endParaRPr lang="en-US" sz="27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42555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Eighteen—The First Enemy Destroyed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2931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Babylon is fallen, is fallen and world watches in amazement</a:t>
            </a:r>
          </a:p>
          <a:p>
            <a:r>
              <a:rPr lang="en-US" sz="2250" b="1" dirty="0">
                <a:latin typeface="+mj-lt"/>
              </a:rPr>
              <a:t>      - She lead the world away from God, Christians told to come out of her</a:t>
            </a:r>
          </a:p>
          <a:p>
            <a:r>
              <a:rPr lang="en-US" sz="2250" b="1" dirty="0">
                <a:latin typeface="+mj-lt"/>
              </a:rPr>
              <a:t>      - She is reaping what she sowed, once married to God, but truly now is a widow</a:t>
            </a:r>
          </a:p>
          <a:p>
            <a:r>
              <a:rPr lang="en-US" sz="2250" b="1" dirty="0">
                <a:latin typeface="+mj-lt"/>
              </a:rPr>
              <a:t>      - Great world power and impacted (financially) all commerce</a:t>
            </a:r>
          </a:p>
          <a:p>
            <a:r>
              <a:rPr lang="en-US" sz="2250" b="1" dirty="0">
                <a:latin typeface="+mj-lt"/>
              </a:rPr>
              <a:t>       - Her plagues come in one day—kings weep (v. 18); merchants weep (v. 11-15); every 	shipmaster weep (v 17)</a:t>
            </a:r>
          </a:p>
          <a:p>
            <a:r>
              <a:rPr lang="en-US" sz="2250" b="1" dirty="0">
                <a:latin typeface="+mj-lt"/>
              </a:rPr>
              <a:t>       - Look at how many times she is called “the great city” –ten times in Revelation (11:8)</a:t>
            </a:r>
          </a:p>
          <a:p>
            <a:r>
              <a:rPr lang="en-US" sz="2250" b="1" dirty="0">
                <a:latin typeface="+mj-lt"/>
              </a:rPr>
              <a:t>       - Angel casts millstone in sea and it sinks to never return says it is like the great city</a:t>
            </a:r>
            <a:endParaRPr lang="en-US" sz="27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53282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Eighteen—The First Enemy Destroyed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Babylon is fallen, is fallen and world watches in amazement</a:t>
            </a:r>
          </a:p>
          <a:p>
            <a:r>
              <a:rPr lang="en-US" sz="2250" b="1" dirty="0">
                <a:latin typeface="+mj-lt"/>
              </a:rPr>
              <a:t>      - She lead the world away from God, Christians told to come out of her</a:t>
            </a:r>
          </a:p>
          <a:p>
            <a:r>
              <a:rPr lang="en-US" sz="2250" b="1" dirty="0">
                <a:latin typeface="+mj-lt"/>
              </a:rPr>
              <a:t>      - She is reaping what she sowed, once married to God, but truly now is a widow</a:t>
            </a:r>
          </a:p>
          <a:p>
            <a:r>
              <a:rPr lang="en-US" sz="2250" b="1" dirty="0">
                <a:latin typeface="+mj-lt"/>
              </a:rPr>
              <a:t>      - Great world power and impacted (financially) all commerce</a:t>
            </a:r>
          </a:p>
          <a:p>
            <a:r>
              <a:rPr lang="en-US" sz="2250" b="1" dirty="0">
                <a:latin typeface="+mj-lt"/>
              </a:rPr>
              <a:t>       - Her plagues come in one day—kings weep (v. 18); merchants weep (v. 11-15); every 	shipmaster weep (v 17)</a:t>
            </a:r>
          </a:p>
          <a:p>
            <a:r>
              <a:rPr lang="en-US" sz="2250" b="1" dirty="0">
                <a:latin typeface="+mj-lt"/>
              </a:rPr>
              <a:t>       - Look at how many times she is called “the great city” –ten times in Revelation (11:8)</a:t>
            </a:r>
          </a:p>
          <a:p>
            <a:r>
              <a:rPr lang="en-US" sz="2250" b="1" dirty="0">
                <a:latin typeface="+mj-lt"/>
              </a:rPr>
              <a:t>       - Angel casts millstone in sea and it sinks to never return says it is like the great city</a:t>
            </a:r>
          </a:p>
          <a:p>
            <a:r>
              <a:rPr lang="en-US" sz="2250" b="1" dirty="0">
                <a:latin typeface="+mj-lt"/>
              </a:rPr>
              <a:t>       - God has avenged you on here (cf. 6:10); How long of chapter 6?  It has happened  !!</a:t>
            </a:r>
          </a:p>
        </p:txBody>
      </p:sp>
    </p:spTree>
    <p:extLst>
      <p:ext uri="{BB962C8B-B14F-4D97-AF65-F5344CB8AC3E}">
        <p14:creationId xmlns:p14="http://schemas.microsoft.com/office/powerpoint/2010/main" val="208705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</p:txBody>
      </p:sp>
    </p:spTree>
    <p:extLst>
      <p:ext uri="{BB962C8B-B14F-4D97-AF65-F5344CB8AC3E}">
        <p14:creationId xmlns:p14="http://schemas.microsoft.com/office/powerpoint/2010/main" val="22760582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Eighteen—The First Enemy Destroyed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362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Babylon is fallen, is fallen and world watches in amazement</a:t>
            </a:r>
          </a:p>
          <a:p>
            <a:r>
              <a:rPr lang="en-US" sz="2250" b="1" dirty="0">
                <a:latin typeface="+mj-lt"/>
              </a:rPr>
              <a:t>      - She lead the world away from God, Christians told to come out of her</a:t>
            </a:r>
          </a:p>
          <a:p>
            <a:r>
              <a:rPr lang="en-US" sz="2250" b="1" dirty="0">
                <a:latin typeface="+mj-lt"/>
              </a:rPr>
              <a:t>      - She is reaping what she sowed, once married to God, but truly now is a widow</a:t>
            </a:r>
          </a:p>
          <a:p>
            <a:r>
              <a:rPr lang="en-US" sz="2250" b="1" dirty="0">
                <a:latin typeface="+mj-lt"/>
              </a:rPr>
              <a:t>      - Great world power and impacted (financially) all commerce</a:t>
            </a:r>
          </a:p>
          <a:p>
            <a:r>
              <a:rPr lang="en-US" sz="2250" b="1" dirty="0">
                <a:latin typeface="+mj-lt"/>
              </a:rPr>
              <a:t>       - Her plagues come in one day—kings weep (v. 18); merchants weep (v. 11-15); every 	shipmaster weep (v 17)</a:t>
            </a:r>
          </a:p>
          <a:p>
            <a:r>
              <a:rPr lang="en-US" sz="2250" b="1" dirty="0">
                <a:latin typeface="+mj-lt"/>
              </a:rPr>
              <a:t>       - Look at how many times she is called “the great city” –ten times in Revelation (11:8)</a:t>
            </a:r>
          </a:p>
          <a:p>
            <a:r>
              <a:rPr lang="en-US" sz="2250" b="1" dirty="0">
                <a:latin typeface="+mj-lt"/>
              </a:rPr>
              <a:t>       - Angel casts millstone in sea and it sinks to never return says it is like the great city</a:t>
            </a:r>
          </a:p>
          <a:p>
            <a:r>
              <a:rPr lang="en-US" sz="2250" b="1" dirty="0">
                <a:latin typeface="+mj-lt"/>
              </a:rPr>
              <a:t>       - God has avenged you on here (cf. 6:10); How long?  It has happened  </a:t>
            </a:r>
          </a:p>
          <a:p>
            <a:r>
              <a:rPr lang="en-US" sz="2250" b="1" dirty="0">
                <a:latin typeface="+mj-lt"/>
              </a:rPr>
              <a:t>       - Vengeance of God on Jerusalem--Luke 21:22—completely ends all OT prophecies</a:t>
            </a:r>
          </a:p>
        </p:txBody>
      </p:sp>
    </p:spTree>
    <p:extLst>
      <p:ext uri="{BB962C8B-B14F-4D97-AF65-F5344CB8AC3E}">
        <p14:creationId xmlns:p14="http://schemas.microsoft.com/office/powerpoint/2010/main" val="41559692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Eighteen—The First Enemy Destroyed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Babylon is fallen, is fallen and world watches in amazement</a:t>
            </a:r>
          </a:p>
          <a:p>
            <a:r>
              <a:rPr lang="en-US" sz="2250" b="1" dirty="0">
                <a:latin typeface="+mj-lt"/>
              </a:rPr>
              <a:t>      - She lead the world away from God, Christians told to come out of her</a:t>
            </a:r>
          </a:p>
          <a:p>
            <a:r>
              <a:rPr lang="en-US" sz="2250" b="1" dirty="0">
                <a:latin typeface="+mj-lt"/>
              </a:rPr>
              <a:t>      - She is reaping what she sowed, once married to God, but truly now is a widow</a:t>
            </a:r>
          </a:p>
          <a:p>
            <a:r>
              <a:rPr lang="en-US" sz="2250" b="1" dirty="0">
                <a:latin typeface="+mj-lt"/>
              </a:rPr>
              <a:t>      - Great world power and impacted (financially) all commerce</a:t>
            </a:r>
          </a:p>
          <a:p>
            <a:r>
              <a:rPr lang="en-US" sz="2250" b="1" dirty="0">
                <a:latin typeface="+mj-lt"/>
              </a:rPr>
              <a:t>       - Her plagues come in one day—kings weep (v. 18); merchants weep (v. 11-15); every 	shipmaster weep (v 17)</a:t>
            </a:r>
          </a:p>
          <a:p>
            <a:r>
              <a:rPr lang="en-US" sz="2250" b="1" dirty="0">
                <a:latin typeface="+mj-lt"/>
              </a:rPr>
              <a:t>       - Look at how many times she is called “the great city” –ten times in Revelation (11:8)</a:t>
            </a:r>
          </a:p>
          <a:p>
            <a:r>
              <a:rPr lang="en-US" sz="2250" b="1" dirty="0">
                <a:latin typeface="+mj-lt"/>
              </a:rPr>
              <a:t>       - Angel casts millstone in sea and it sinks to never return says it is like the great city</a:t>
            </a:r>
          </a:p>
          <a:p>
            <a:r>
              <a:rPr lang="en-US" sz="2250" b="1" dirty="0">
                <a:latin typeface="+mj-lt"/>
              </a:rPr>
              <a:t>       - God has avenged you on here (cf. 6:10); How long?  It has happened  </a:t>
            </a:r>
          </a:p>
          <a:p>
            <a:r>
              <a:rPr lang="en-US" sz="2250" b="1" dirty="0">
                <a:latin typeface="+mj-lt"/>
              </a:rPr>
              <a:t>       - Vengeance of God on Jerusalem--Luke 21:22—completely ends all OT prophecies</a:t>
            </a:r>
          </a:p>
          <a:p>
            <a:r>
              <a:rPr lang="en-US" sz="2250" b="1" dirty="0">
                <a:latin typeface="+mj-lt"/>
              </a:rPr>
              <a:t>       - Look at parallel of 18:20, 24 and Matthew 23:34-35*</a:t>
            </a:r>
            <a:endParaRPr lang="en-US" sz="27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38124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Eighteen—The First Enemy Destroyed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Babylon is fallen, is fallen and world watches in amazement</a:t>
            </a:r>
          </a:p>
          <a:p>
            <a:r>
              <a:rPr lang="en-US" sz="2250" b="1" dirty="0">
                <a:latin typeface="+mj-lt"/>
              </a:rPr>
              <a:t>      - She lead the world away from God, Christians told to come out of her</a:t>
            </a:r>
          </a:p>
          <a:p>
            <a:r>
              <a:rPr lang="en-US" sz="2250" b="1" dirty="0">
                <a:latin typeface="+mj-lt"/>
              </a:rPr>
              <a:t>      - She is reaping what she sowed, once married to God, but truly now is a widow</a:t>
            </a:r>
          </a:p>
          <a:p>
            <a:r>
              <a:rPr lang="en-US" sz="2250" b="1" dirty="0">
                <a:latin typeface="+mj-lt"/>
              </a:rPr>
              <a:t>      - Great world power and impacted (financially) all commerce</a:t>
            </a:r>
          </a:p>
          <a:p>
            <a:r>
              <a:rPr lang="en-US" sz="2250" b="1" dirty="0">
                <a:latin typeface="+mj-lt"/>
              </a:rPr>
              <a:t>       - Her plagues come in one day—kings weep (v. 18); merchants weep (v. 11-15); every 	shipmaster weep (v 17)</a:t>
            </a:r>
          </a:p>
          <a:p>
            <a:r>
              <a:rPr lang="en-US" sz="2250" b="1" dirty="0">
                <a:latin typeface="+mj-lt"/>
              </a:rPr>
              <a:t>       - Look at how many times she is called “the great city” –ten times in Revelation (11:8)</a:t>
            </a:r>
          </a:p>
          <a:p>
            <a:r>
              <a:rPr lang="en-US" sz="2250" b="1" dirty="0">
                <a:latin typeface="+mj-lt"/>
              </a:rPr>
              <a:t>       - Angel casts millstone in sea and it sinks to never return says it is like the great city</a:t>
            </a:r>
          </a:p>
          <a:p>
            <a:r>
              <a:rPr lang="en-US" sz="2250" b="1" dirty="0">
                <a:latin typeface="+mj-lt"/>
              </a:rPr>
              <a:t>       - God has avenged you on here (cf. 6:10); How long?  It has happened  </a:t>
            </a:r>
          </a:p>
          <a:p>
            <a:r>
              <a:rPr lang="en-US" sz="2250" b="1" dirty="0">
                <a:latin typeface="+mj-lt"/>
              </a:rPr>
              <a:t>       - Vengeance of God on Jerusalem--Luke 21:22—completely ends all OT prophecies</a:t>
            </a:r>
          </a:p>
          <a:p>
            <a:r>
              <a:rPr lang="en-US" sz="2250" b="1" dirty="0">
                <a:latin typeface="+mj-lt"/>
              </a:rPr>
              <a:t>       - Look at parallel of 18:20, 24 and Matthew 23:34-35*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First enemy has been conquered; chapter 19 shows conquering of two more enemies (the two beasts) and chapter 20 shows conquering of Satan</a:t>
            </a:r>
          </a:p>
        </p:txBody>
      </p:sp>
    </p:spTree>
    <p:extLst>
      <p:ext uri="{BB962C8B-B14F-4D97-AF65-F5344CB8AC3E}">
        <p14:creationId xmlns:p14="http://schemas.microsoft.com/office/powerpoint/2010/main" val="2324605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Chapter Eighteen—The First Enemy Destroyed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3831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Babylon is fallen, is fallen and world watches in amazement</a:t>
            </a:r>
          </a:p>
          <a:p>
            <a:r>
              <a:rPr lang="en-US" sz="2250" b="1" dirty="0">
                <a:latin typeface="+mj-lt"/>
              </a:rPr>
              <a:t>      - She lead the world away from God, Christians told to come out of her</a:t>
            </a:r>
          </a:p>
          <a:p>
            <a:r>
              <a:rPr lang="en-US" sz="2250" b="1" dirty="0">
                <a:latin typeface="+mj-lt"/>
              </a:rPr>
              <a:t>      - She is reaping what she sowed, once married to God, but truly now is a widow</a:t>
            </a:r>
          </a:p>
          <a:p>
            <a:r>
              <a:rPr lang="en-US" sz="2250" b="1" dirty="0">
                <a:latin typeface="+mj-lt"/>
              </a:rPr>
              <a:t>      - Great world power and impacted (financially) all commerce</a:t>
            </a:r>
          </a:p>
          <a:p>
            <a:r>
              <a:rPr lang="en-US" sz="2250" b="1" dirty="0">
                <a:latin typeface="+mj-lt"/>
              </a:rPr>
              <a:t>       - Her plagues come in one day—kings weep (v. 18); merchants weep (v. 11-15); every 	shipmaster weep (v 17)</a:t>
            </a:r>
          </a:p>
          <a:p>
            <a:r>
              <a:rPr lang="en-US" sz="2250" b="1" dirty="0">
                <a:latin typeface="+mj-lt"/>
              </a:rPr>
              <a:t>       - Look at how many times she is called “the great city” –ten times in Revelation (11:8)</a:t>
            </a:r>
          </a:p>
          <a:p>
            <a:r>
              <a:rPr lang="en-US" sz="2250" b="1" dirty="0">
                <a:latin typeface="+mj-lt"/>
              </a:rPr>
              <a:t>       - Angel casts millstone in sea and it sinks to never return says it is like the great city</a:t>
            </a:r>
          </a:p>
          <a:p>
            <a:r>
              <a:rPr lang="en-US" sz="2250" b="1" dirty="0">
                <a:latin typeface="+mj-lt"/>
              </a:rPr>
              <a:t>       - God has avenged you on here (cf. 6:10); How long?  It has happened  </a:t>
            </a:r>
          </a:p>
          <a:p>
            <a:r>
              <a:rPr lang="en-US" sz="2250" b="1" dirty="0">
                <a:latin typeface="+mj-lt"/>
              </a:rPr>
              <a:t>       - Vengeance of God on Jerusalem--Luke 21:22—completely ends all OT prophecies</a:t>
            </a:r>
          </a:p>
          <a:p>
            <a:r>
              <a:rPr lang="en-US" sz="2250" b="1" dirty="0">
                <a:latin typeface="+mj-lt"/>
              </a:rPr>
              <a:t>       - Look at parallel of 18:20, 24 and Matthew 23:34-35*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First enemy has been conquered; chapter 19 shows conquering of two more enemies (the two beasts) and chapter 20 shows conquering of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700" b="1" dirty="0">
                <a:latin typeface="+mj-lt"/>
              </a:rPr>
              <a:t>Old Jerusalem has been destroyed—What is left??  The New Jerusalem of chapters 21-22.</a:t>
            </a:r>
          </a:p>
        </p:txBody>
      </p:sp>
    </p:spTree>
    <p:extLst>
      <p:ext uri="{BB962C8B-B14F-4D97-AF65-F5344CB8AC3E}">
        <p14:creationId xmlns:p14="http://schemas.microsoft.com/office/powerpoint/2010/main" val="223478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r>
              <a:rPr lang="en-US" sz="2300" b="1" dirty="0">
                <a:latin typeface="+mj-lt"/>
              </a:rPr>
              <a:t>      - Looks like leopard, bear and lion and blasphemes God &amp; His tabernacle for 42 months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7571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r>
              <a:rPr lang="en-US" sz="2300" b="1" dirty="0">
                <a:latin typeface="+mj-lt"/>
              </a:rPr>
              <a:t>      - Looks like leopard, bear and lion and blasphemes God &amp; His tabernacle for 42 months</a:t>
            </a:r>
          </a:p>
          <a:p>
            <a:r>
              <a:rPr lang="en-US" sz="2300" b="1" dirty="0">
                <a:latin typeface="+mj-lt"/>
              </a:rPr>
              <a:t>      - Compare this beast with the leopard, bear and lion (and a beast with ten horns) seen 	by Daniel in Daniel chapter 7—they are world kingdoms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7342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r>
              <a:rPr lang="en-US" sz="2300" b="1" dirty="0">
                <a:latin typeface="+mj-lt"/>
              </a:rPr>
              <a:t>      - Looks like leopard, bear and lion and blasphemes God &amp; His tabernacle for 42 months</a:t>
            </a:r>
          </a:p>
          <a:p>
            <a:r>
              <a:rPr lang="en-US" sz="2300" b="1" dirty="0">
                <a:latin typeface="+mj-lt"/>
              </a:rPr>
              <a:t>      - Compare this beast with the leopard, bear and lion (and a beast with ten horns) seen 	by Daniel in Daniel chapter 7—they are world kingdoms</a:t>
            </a:r>
          </a:p>
          <a:p>
            <a:r>
              <a:rPr lang="en-US" sz="2300" b="1" dirty="0">
                <a:latin typeface="+mj-lt"/>
              </a:rPr>
              <a:t>      - Mortal wound heals and all the world worships this beast; the 7 horns are 7 kings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1799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Thirteen—3 Enemies=Devil &amp; 2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5" y="949571"/>
            <a:ext cx="11242431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Devil with only short time uses two beasts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beast of the sea—seven heads, ten horns, mortally wounded</a:t>
            </a:r>
          </a:p>
          <a:p>
            <a:r>
              <a:rPr lang="en-US" sz="2300" b="1" dirty="0">
                <a:latin typeface="+mj-lt"/>
              </a:rPr>
              <a:t>      - Looks like leopard, bear and lion and blasphemes God &amp; His tabernacle for 42 months</a:t>
            </a:r>
          </a:p>
          <a:p>
            <a:r>
              <a:rPr lang="en-US" sz="2300" b="1" dirty="0">
                <a:latin typeface="+mj-lt"/>
              </a:rPr>
              <a:t>      - Compare this beast with the leopard, bear and lion (and a beast with ten horns) seen 	by Daniel in Daniel chapter 7—they are world kingdoms</a:t>
            </a:r>
          </a:p>
          <a:p>
            <a:r>
              <a:rPr lang="en-US" sz="2300" b="1" dirty="0">
                <a:latin typeface="+mj-lt"/>
              </a:rPr>
              <a:t>      - Mortal wound heals and all the world worships this beast; the 7 horns are 7 kings </a:t>
            </a:r>
          </a:p>
          <a:p>
            <a:r>
              <a:rPr lang="en-US" sz="2300" b="1" dirty="0">
                <a:latin typeface="+mj-lt"/>
              </a:rPr>
              <a:t>      - Chapter 17 show explains the seven heads and mortal wound (Rev. 17:9-10)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3719243"/>
      </p:ext>
    </p:extLst>
  </p:cSld>
  <p:clrMapOvr>
    <a:masterClrMapping/>
  </p:clrMapOvr>
</p:sld>
</file>

<file path=ppt/theme/theme1.xml><?xml version="1.0" encoding="utf-8"?>
<a:theme xmlns:a="http://schemas.openxmlformats.org/drawingml/2006/main" name="Revelation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1651</TotalTime>
  <Words>7494</Words>
  <Application>Microsoft Office PowerPoint</Application>
  <PresentationFormat>Widescreen</PresentationFormat>
  <Paragraphs>489</Paragraphs>
  <Slides>53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Arial</vt:lpstr>
      <vt:lpstr>Calibri</vt:lpstr>
      <vt:lpstr>Revelation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509</cp:revision>
  <cp:lastPrinted>2020-09-27T12:54:10Z</cp:lastPrinted>
  <dcterms:modified xsi:type="dcterms:W3CDTF">2020-10-25T12:16:05Z</dcterms:modified>
</cp:coreProperties>
</file>