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8" r:id="rId3"/>
    <p:sldId id="276" r:id="rId4"/>
    <p:sldId id="274" r:id="rId5"/>
    <p:sldId id="277" r:id="rId6"/>
    <p:sldId id="278" r:id="rId7"/>
    <p:sldId id="279" r:id="rId8"/>
    <p:sldId id="28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8253"/>
    <a:srgbClr val="562E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9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EFCA9-80BA-4A26-AA81-99C5012DFF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90F91F-6ABA-487F-8740-CF2C0903C1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C591A-FF85-4BA4-A6E0-17459717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678A1-4CDB-4AF9-9F67-CFF097CFB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4929C-3DE3-4169-8735-D0B7EEB01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3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43711-6B35-404A-A4D3-2409C3FC4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30830C-349F-455C-9A4C-160E2E2FE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7B67F-6035-4F5C-A4B7-23DA6DB7D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500C7-B863-4520-A454-9B55E56AB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DA16B-E5D7-4473-A259-B0A767939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74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30671C-CC9E-40D9-A728-E4E1E4CE6C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BFE8BB-13CA-429D-8E72-F449202DEA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6AC6B-32E6-4EB8-94D3-262B4CF9D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2BFCF-9149-4D80-814C-4138F4F2C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1F350-6A89-4347-873C-55DFF71C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60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65606-FCA7-4F15-9812-887731211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FB47A-F03A-42CF-893A-D92206C8F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3751F-5582-42E9-8BCE-DC84D500F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0D45F-0738-4A07-AAFB-10C0C5F4C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105A7-99FF-4404-900B-F84CAA9A3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843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CEC78-C817-410C-A26F-31E56A1EC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47CD89-A191-4DC4-838B-E2B46ABEC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DFB20-5CA9-4C40-AAA8-1E5381988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4BADE0-3B63-48F6-92AC-5C6E47EA6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167F2-A40D-4A14-9AF1-80F3D6E3A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98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F7E04-B630-4482-B2DF-7F7317AAA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E7423-645F-472A-AA9F-67363AFA0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A8114D-6B83-48C6-A80F-AFBE507E32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38F072-5E38-4D93-B34F-796EA7F3B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0F8EC-4361-49CF-B0CB-B15BBE606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13A263-A1EE-401C-A0F0-F6CE1A115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22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3EDE8-C285-4EB4-9053-4951FD194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87FB4F-CA61-427B-90B6-975F8E0EB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2A9B7D-0475-4814-8073-218FDF1116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47614B-499F-4D8E-8910-55D39DADD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0431E0-3768-4AB8-A72C-512466B251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47A7CA-1DB8-40CB-9D8C-74BB0EEA3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D29D22-0C93-42F3-B0FB-18E8F2987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43344F-3C15-4652-B18C-2CEC490B3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74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700EC-544E-44A0-8317-C1EC5556E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25D6F7-BEF7-4516-8D32-A1C4D488C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F3F386-01B7-44B3-BEEA-2FC237C99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B6E2E0-B517-43C3-85C5-A111B6D8E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97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2D8031-3432-46BF-B892-1E57E96CD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8CBB83-80FB-4CF5-AFEB-47D8DF3F7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24B38F-5471-44A6-9641-25C7290A4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79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05410-5327-4DC7-8CB4-8165D5D67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C6055-4FE4-4907-83F7-F8C7FBB90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1A3677-2C73-4169-8BD9-9A47B66F9B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F34AFE-9C44-4A78-9625-59F365834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BEB82-97FD-4166-B464-908153CF7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CB3A45-BA68-4251-873F-8460A1D18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711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B7B3C-580F-4220-902A-26A52B752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F06D30-4F1E-4428-925B-92A2A2DC83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129BCF-BC7C-4D16-8432-2DC05DD3B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3DFF70-E70B-4773-A139-6DAE1032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8AE69-822F-4C56-A5D6-F1DD3C4C2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4B7C2-986B-4BCF-99A8-14ABABCA3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3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9D9739-2E6C-4197-8DD4-13FCCA657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4937C1-574F-451A-92C3-2E9894E08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F2EC3-2368-40EA-9A5B-45B7E42641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3DD1E-088B-4841-8383-27A96A081174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668BB-0798-4933-9757-E32074752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E8748-00C7-431F-A0FF-9B4E682D89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60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86784-CD1A-450E-A884-1A5BDDDC6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1CEC8-ADC2-447F-83A3-B11A15357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28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C63B1-FB8D-4168-B983-03A0CC6C86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2605" y="2743199"/>
            <a:ext cx="6503436" cy="1726163"/>
          </a:xfrm>
        </p:spPr>
        <p:txBody>
          <a:bodyPr>
            <a:normAutofit fontScale="90000"/>
          </a:bodyPr>
          <a:lstStyle/>
          <a:p>
            <a:pPr algn="l"/>
            <a: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Ezekiel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0A2D27-FAEF-4453-A4AF-84FA6917F7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6088" y="4126461"/>
            <a:ext cx="8599953" cy="1257302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ln w="3175"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The Watchman of Israel</a:t>
            </a:r>
          </a:p>
        </p:txBody>
      </p:sp>
    </p:spTree>
    <p:extLst>
      <p:ext uri="{BB962C8B-B14F-4D97-AF65-F5344CB8AC3E}">
        <p14:creationId xmlns:p14="http://schemas.microsoft.com/office/powerpoint/2010/main" val="388435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r>
              <a:rPr lang="en-US" sz="6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Eras Demi ITC" panose="020B0805030504020804" pitchFamily="34" charset="0"/>
              </a:rPr>
              <a:t>Ezekiel: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571500" indent="-571500">
              <a:buAutoNum type="romanUcPeriod"/>
            </a:pPr>
            <a:r>
              <a:rPr lang="en-US" sz="4000" dirty="0"/>
              <a:t>Judgement on Judah and Jerusalem (1-24)</a:t>
            </a:r>
          </a:p>
          <a:p>
            <a:pPr marL="571500" indent="-571500">
              <a:buAutoNum type="romanUcPeriod"/>
            </a:pPr>
            <a:r>
              <a:rPr lang="en-US" sz="4000" dirty="0"/>
              <a:t>Oracles against foreign nations (25-32)</a:t>
            </a:r>
          </a:p>
          <a:p>
            <a:pPr marL="571500" indent="-571500">
              <a:buAutoNum type="romanUcPeriod"/>
            </a:pPr>
            <a:r>
              <a:rPr lang="en-US" sz="4000" dirty="0"/>
              <a:t>Blessing for Judah and Jerusalem (33-48)</a:t>
            </a:r>
          </a:p>
        </p:txBody>
      </p:sp>
    </p:spTree>
    <p:extLst>
      <p:ext uri="{BB962C8B-B14F-4D97-AF65-F5344CB8AC3E}">
        <p14:creationId xmlns:p14="http://schemas.microsoft.com/office/powerpoint/2010/main" val="144672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Blessing for Judah and Jerusalem (33-48)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33</a:t>
            </a:r>
          </a:p>
          <a:p>
            <a:pPr marL="0" indent="0">
              <a:buNone/>
            </a:pPr>
            <a:r>
              <a:rPr lang="en-US" sz="3600" dirty="0"/>
              <a:t>1-6: Duties of the Watchman</a:t>
            </a:r>
          </a:p>
          <a:p>
            <a:pPr marL="0" indent="0">
              <a:buNone/>
            </a:pPr>
            <a:r>
              <a:rPr lang="en-US" sz="3600" dirty="0"/>
              <a:t>7-10: Ezekiel as a Watchman</a:t>
            </a:r>
          </a:p>
          <a:p>
            <a:pPr marL="0" indent="0">
              <a:buNone/>
            </a:pPr>
            <a:r>
              <a:rPr lang="en-US" sz="3600" dirty="0"/>
              <a:t>11-20: True Righteousness</a:t>
            </a:r>
          </a:p>
          <a:p>
            <a:pPr marL="0" indent="0">
              <a:buNone/>
            </a:pPr>
            <a:r>
              <a:rPr lang="en-US" sz="3600" dirty="0"/>
              <a:t>21-29: Jerusalem Falls and the Pride of the Remnant</a:t>
            </a:r>
          </a:p>
          <a:p>
            <a:pPr marL="0" indent="0">
              <a:buNone/>
            </a:pPr>
            <a:r>
              <a:rPr lang="en-US" sz="3600" dirty="0"/>
              <a:t>30-33: Those that Listen to Ezekiel</a:t>
            </a:r>
          </a:p>
        </p:txBody>
      </p:sp>
    </p:spTree>
    <p:extLst>
      <p:ext uri="{BB962C8B-B14F-4D97-AF65-F5344CB8AC3E}">
        <p14:creationId xmlns:p14="http://schemas.microsoft.com/office/powerpoint/2010/main" val="2113923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Blessing for Judah and Jerusalem (33-48)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34</a:t>
            </a:r>
          </a:p>
          <a:p>
            <a:pPr marL="0" indent="0">
              <a:buNone/>
            </a:pPr>
            <a:r>
              <a:rPr lang="en-US" sz="3600" dirty="0"/>
              <a:t>1-10: Woe to the Shepherds of Israel</a:t>
            </a:r>
          </a:p>
          <a:p>
            <a:pPr marL="0" indent="0">
              <a:buNone/>
            </a:pPr>
            <a:r>
              <a:rPr lang="en-US" sz="3600" dirty="0"/>
              <a:t>11-16: The Lord will Restore His Flock</a:t>
            </a:r>
          </a:p>
          <a:p>
            <a:pPr marL="0" indent="0">
              <a:buNone/>
            </a:pPr>
            <a:r>
              <a:rPr lang="en-US" sz="3600" dirty="0"/>
              <a:t>17-22: The Lord will Judge His Flock</a:t>
            </a:r>
          </a:p>
          <a:p>
            <a:pPr marL="0" indent="0">
              <a:buNone/>
            </a:pPr>
            <a:r>
              <a:rPr lang="en-US" sz="3600" dirty="0"/>
              <a:t>23-31: The Lord will Shepherd His Flock</a:t>
            </a:r>
          </a:p>
        </p:txBody>
      </p:sp>
    </p:spTree>
    <p:extLst>
      <p:ext uri="{BB962C8B-B14F-4D97-AF65-F5344CB8AC3E}">
        <p14:creationId xmlns:p14="http://schemas.microsoft.com/office/powerpoint/2010/main" val="1433142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Blessing for Judah and Jerusalem (33-48)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35</a:t>
            </a:r>
          </a:p>
          <a:p>
            <a:pPr marL="0" indent="0">
              <a:buNone/>
            </a:pPr>
            <a:r>
              <a:rPr lang="en-US" sz="3600" dirty="0"/>
              <a:t>1-15: Prophecy Against Edom</a:t>
            </a:r>
          </a:p>
        </p:txBody>
      </p:sp>
    </p:spTree>
    <p:extLst>
      <p:ext uri="{BB962C8B-B14F-4D97-AF65-F5344CB8AC3E}">
        <p14:creationId xmlns:p14="http://schemas.microsoft.com/office/powerpoint/2010/main" val="319760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Blessing for Judah and Jerusalem (33-48)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36</a:t>
            </a:r>
          </a:p>
          <a:p>
            <a:pPr marL="0" indent="0">
              <a:buNone/>
            </a:pPr>
            <a:r>
              <a:rPr lang="en-US" sz="3600" dirty="0"/>
              <a:t>1-21: Message to the Land of Israel</a:t>
            </a:r>
          </a:p>
          <a:p>
            <a:pPr marL="0" indent="0">
              <a:buNone/>
            </a:pPr>
            <a:r>
              <a:rPr lang="en-US" sz="3600" dirty="0"/>
              <a:t>22-38: For My Name’s Sake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43430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Blessing for Judah and Jerusalem (33-48)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37</a:t>
            </a:r>
          </a:p>
          <a:p>
            <a:pPr marL="0" indent="0">
              <a:buNone/>
            </a:pPr>
            <a:r>
              <a:rPr lang="en-US" sz="3600" dirty="0"/>
              <a:t>1-14: Vision of Dry Bones</a:t>
            </a:r>
          </a:p>
          <a:p>
            <a:pPr marL="0" indent="0">
              <a:buNone/>
            </a:pPr>
            <a:r>
              <a:rPr lang="en-US" sz="3600" dirty="0"/>
              <a:t>15-23: One Nation Under God</a:t>
            </a:r>
          </a:p>
          <a:p>
            <a:pPr marL="0" indent="0">
              <a:buNone/>
            </a:pPr>
            <a:r>
              <a:rPr lang="en-US" sz="3600" dirty="0"/>
              <a:t>24-28: Davidic Covenant Remembered</a:t>
            </a:r>
          </a:p>
        </p:txBody>
      </p:sp>
    </p:spTree>
    <p:extLst>
      <p:ext uri="{BB962C8B-B14F-4D97-AF65-F5344CB8AC3E}">
        <p14:creationId xmlns:p14="http://schemas.microsoft.com/office/powerpoint/2010/main" val="1767693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5654</TotalTime>
  <Words>182</Words>
  <Application>Microsoft Office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Eras Bold ITC</vt:lpstr>
      <vt:lpstr>Eras Demi ITC</vt:lpstr>
      <vt:lpstr>Office Theme</vt:lpstr>
      <vt:lpstr>PowerPoint Presentation</vt:lpstr>
      <vt:lpstr>Ezekiel</vt:lpstr>
      <vt:lpstr>Ezekiel: Outline</vt:lpstr>
      <vt:lpstr>Blessing for Judah and Jerusalem (33-48)</vt:lpstr>
      <vt:lpstr>Blessing for Judah and Jerusalem (33-48)</vt:lpstr>
      <vt:lpstr>Blessing for Judah and Jerusalem (33-48)</vt:lpstr>
      <vt:lpstr>Blessing for Judah and Jerusalem (33-48)</vt:lpstr>
      <vt:lpstr>Blessing for Judah and Jerusalem (33-48)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Ezekiel</dc:title>
  <dc:creator>Josh Blackmer</dc:creator>
  <cp:lastModifiedBy>Josh Blackmer</cp:lastModifiedBy>
  <cp:revision>88</cp:revision>
  <dcterms:created xsi:type="dcterms:W3CDTF">2020-02-10T20:03:51Z</dcterms:created>
  <dcterms:modified xsi:type="dcterms:W3CDTF">2020-10-21T18:37:50Z</dcterms:modified>
</cp:coreProperties>
</file>