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76" r:id="rId4"/>
    <p:sldId id="274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253"/>
    <a:srgbClr val="562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FCA9-80BA-4A26-AA81-99C5012DF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0F91F-6ABA-487F-8740-CF2C0903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C591A-FF85-4BA4-A6E0-17459717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78A1-4CDB-4AF9-9F67-CFF097C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929C-3DE3-4169-8735-D0B7EEB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711-6B35-404A-A4D3-2409C3FC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0830C-349F-455C-9A4C-160E2E2FE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B67F-6035-4F5C-A4B7-23DA6DB7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00C7-B863-4520-A454-9B55E56A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DA16B-E5D7-4473-A259-B0A76793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671C-CC9E-40D9-A728-E4E1E4CE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FE8BB-13CA-429D-8E72-F449202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AC6B-32E6-4EB8-94D3-262B4CF9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BFCF-9149-4D80-814C-4138F4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1F350-6A89-4347-873C-55DFF71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06-FCA7-4F15-9812-88773121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B47A-F03A-42CF-893A-D92206C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751F-5582-42E9-8BCE-DC84D500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D45F-0738-4A07-AAFB-10C0C5F4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5A7-99FF-4404-900B-F84CAA9A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EC78-C817-410C-A26F-31E56A1E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CD89-A191-4DC4-838B-E2B46ABE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FB20-5CA9-4C40-AAA8-1E53819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ADE0-3B63-48F6-92AC-5C6E47EA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67F2-A40D-4A14-9AF1-80F3D6E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7E04-B630-4482-B2DF-7F7317AA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7423-645F-472A-AA9F-67363AFA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114D-6B83-48C6-A80F-AFBE507E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F072-5E38-4D93-B34F-796EA7F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F8EC-4361-49CF-B0CB-B15BBE60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A263-A1EE-401C-A0F0-F6CE1A11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EDE8-C285-4EB4-9053-4951FD19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FB4F-CA61-427B-90B6-975F8E0E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B7D-0475-4814-8073-218FDF111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7614B-499F-4D8E-8910-55D39DAD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431E0-3768-4AB8-A72C-512466B2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A7CA-1DB8-40CB-9D8C-74BB0EEA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29D22-0C93-42F3-B0FB-18E8F298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344F-3C15-4652-B18C-2CEC490B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0EC-544E-44A0-8317-C1EC5556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D6F7-BEF7-4516-8D32-A1C4D48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F386-01B7-44B3-BEEA-2FC237C9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6E2E0-B517-43C3-85C5-A111B6D8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8031-3432-46BF-B892-1E57E96C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CBB83-80FB-4CF5-AFEB-47D8DF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4B38F-5471-44A6-9641-25C7290A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5410-5327-4DC7-8CB4-8165D5D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6055-4FE4-4907-83F7-F8C7FBB9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3677-2C73-4169-8BD9-9A47B66F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34AFE-9C44-4A78-9625-59F36583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BEB82-97FD-4166-B464-908153CF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B3A45-BA68-4251-873F-8460A1D1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7B3C-580F-4220-902A-26A52B7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6D30-4F1E-4428-925B-92A2A2DC8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29BCF-BC7C-4D16-8432-2DC05DD3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DFF70-E70B-4773-A139-6DAE103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AE69-822F-4C56-A5D6-F1DD3C4C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B7C2-986B-4BCF-99A8-14ABABCA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9739-2E6C-4197-8DD4-13FCCA65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37C1-574F-451A-92C3-2E9894E0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2EC3-2368-40EA-9A5B-45B7E4264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D1E-088B-4841-8383-27A96A0811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668BB-0798-4933-9757-E320747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8748-00C7-431F-A0FF-9B4E682D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6784-CD1A-450E-A884-1A5BDDDC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1CEC8-ADC2-447F-83A3-B11A15357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8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31</a:t>
            </a:r>
          </a:p>
          <a:p>
            <a:pPr marL="0" indent="0">
              <a:buNone/>
            </a:pPr>
            <a:r>
              <a:rPr lang="en-US" sz="3600" dirty="0"/>
              <a:t>1-10: The Lofty Cedar Assyria</a:t>
            </a:r>
          </a:p>
          <a:p>
            <a:pPr marL="0" indent="0">
              <a:buNone/>
            </a:pPr>
            <a:r>
              <a:rPr lang="en-US" sz="3600" dirty="0"/>
              <a:t>11-17: The Cedar Was Brought Down</a:t>
            </a:r>
          </a:p>
          <a:p>
            <a:pPr marL="0" indent="0">
              <a:buNone/>
            </a:pPr>
            <a:r>
              <a:rPr lang="en-US" sz="3600" dirty="0"/>
              <a:t>18: Pharaoh is that Cedar</a:t>
            </a:r>
          </a:p>
        </p:txBody>
      </p:sp>
    </p:spTree>
    <p:extLst>
      <p:ext uri="{BB962C8B-B14F-4D97-AF65-F5344CB8AC3E}">
        <p14:creationId xmlns:p14="http://schemas.microsoft.com/office/powerpoint/2010/main" val="297115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32</a:t>
            </a:r>
          </a:p>
          <a:p>
            <a:pPr marL="0" indent="0">
              <a:buNone/>
            </a:pPr>
            <a:r>
              <a:rPr lang="en-US" sz="3600" dirty="0"/>
              <a:t>1-16: Lament Over Pharaoh and Egypt</a:t>
            </a:r>
          </a:p>
          <a:p>
            <a:pPr marL="0" indent="0">
              <a:buNone/>
            </a:pPr>
            <a:r>
              <a:rPr lang="en-US" sz="3600" dirty="0"/>
              <a:t>17-32: Fear in the Pit</a:t>
            </a:r>
          </a:p>
        </p:txBody>
      </p:sp>
    </p:spTree>
    <p:extLst>
      <p:ext uri="{BB962C8B-B14F-4D97-AF65-F5344CB8AC3E}">
        <p14:creationId xmlns:p14="http://schemas.microsoft.com/office/powerpoint/2010/main" val="319741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C63B1-FB8D-4168-B983-03A0CC6C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605" y="2743199"/>
            <a:ext cx="6503436" cy="1726163"/>
          </a:xfrm>
        </p:spPr>
        <p:txBody>
          <a:bodyPr>
            <a:normAutofit fontScale="90000"/>
          </a:bodyPr>
          <a:lstStyle/>
          <a:p>
            <a:pPr algn="l"/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Ezekiel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A2D27-FAEF-4453-A4AF-84FA6917F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88" y="4126461"/>
            <a:ext cx="8599953" cy="12573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n w="31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 Watchman of Israel</a:t>
            </a:r>
          </a:p>
        </p:txBody>
      </p:sp>
    </p:spTree>
    <p:extLst>
      <p:ext uri="{BB962C8B-B14F-4D97-AF65-F5344CB8AC3E}">
        <p14:creationId xmlns:p14="http://schemas.microsoft.com/office/powerpoint/2010/main" val="3884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Ezekiel: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4000" dirty="0"/>
              <a:t>Judgement on Judah and Jerusalem (1-24)</a:t>
            </a:r>
          </a:p>
          <a:p>
            <a:pPr marL="571500" indent="-571500">
              <a:buAutoNum type="romanUcPeriod"/>
            </a:pPr>
            <a:r>
              <a:rPr lang="en-US" sz="4000" dirty="0"/>
              <a:t>Oracles against foreign nations (25-32)</a:t>
            </a:r>
          </a:p>
          <a:p>
            <a:pPr marL="571500" indent="-571500">
              <a:buAutoNum type="romanUcPeriod"/>
            </a:pPr>
            <a:r>
              <a:rPr lang="en-US" sz="4000" dirty="0"/>
              <a:t>Blessing for Judah and Jerusalem (33-48)</a:t>
            </a:r>
          </a:p>
        </p:txBody>
      </p:sp>
    </p:spTree>
    <p:extLst>
      <p:ext uri="{BB962C8B-B14F-4D97-AF65-F5344CB8AC3E}">
        <p14:creationId xmlns:p14="http://schemas.microsoft.com/office/powerpoint/2010/main" val="14467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25</a:t>
            </a:r>
          </a:p>
          <a:p>
            <a:pPr marL="0" indent="0">
              <a:buNone/>
            </a:pPr>
            <a:r>
              <a:rPr lang="en-US" sz="3600" dirty="0"/>
              <a:t>1-7: Judgment Against Ammon</a:t>
            </a:r>
          </a:p>
          <a:p>
            <a:pPr marL="0" indent="0">
              <a:buNone/>
            </a:pPr>
            <a:r>
              <a:rPr lang="en-US" sz="3600" dirty="0"/>
              <a:t>8-11: Judgement Against Moab</a:t>
            </a:r>
          </a:p>
          <a:p>
            <a:pPr marL="0" indent="0">
              <a:buNone/>
            </a:pPr>
            <a:r>
              <a:rPr lang="en-US" sz="3600" dirty="0"/>
              <a:t>12-14: Judgement Against Edom</a:t>
            </a:r>
          </a:p>
          <a:p>
            <a:pPr marL="0" indent="0">
              <a:buNone/>
            </a:pPr>
            <a:r>
              <a:rPr lang="en-US" sz="3600" dirty="0"/>
              <a:t>15-17: Judgement Against Philistia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39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26</a:t>
            </a:r>
          </a:p>
          <a:p>
            <a:pPr marL="0" indent="0">
              <a:buNone/>
            </a:pPr>
            <a:r>
              <a:rPr lang="en-US" sz="3600" dirty="0"/>
              <a:t>1-6: Sins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7-14: Babylon Against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15-18: Princes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19-21: People of </a:t>
            </a:r>
            <a:r>
              <a:rPr lang="en-US" sz="3600" dirty="0" err="1"/>
              <a:t>Tyre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314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27</a:t>
            </a:r>
          </a:p>
          <a:p>
            <a:pPr marL="0" indent="0">
              <a:buNone/>
            </a:pPr>
            <a:r>
              <a:rPr lang="en-US" sz="3600" dirty="0"/>
              <a:t>1-11: Glory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12-25: Wealth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26-36: Lament of Surrounding Peoples</a:t>
            </a:r>
          </a:p>
        </p:txBody>
      </p:sp>
    </p:spTree>
    <p:extLst>
      <p:ext uri="{BB962C8B-B14F-4D97-AF65-F5344CB8AC3E}">
        <p14:creationId xmlns:p14="http://schemas.microsoft.com/office/powerpoint/2010/main" val="31976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28</a:t>
            </a:r>
          </a:p>
          <a:p>
            <a:pPr marL="0" indent="0">
              <a:buNone/>
            </a:pPr>
            <a:r>
              <a:rPr lang="en-US" sz="3600" dirty="0"/>
              <a:t>1-10: Sins of the King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11-19: Lament of the King of </a:t>
            </a:r>
            <a:r>
              <a:rPr lang="en-US" sz="3600" dirty="0" err="1"/>
              <a:t>Tyre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20-24: Judgement of Sidon</a:t>
            </a:r>
          </a:p>
          <a:p>
            <a:pPr marL="0" indent="0">
              <a:buNone/>
            </a:pPr>
            <a:r>
              <a:rPr lang="en-US" sz="3600" dirty="0"/>
              <a:t>25-26: Future Gathering of the House of Israel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343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29</a:t>
            </a:r>
          </a:p>
          <a:p>
            <a:pPr marL="0" indent="0">
              <a:buNone/>
            </a:pPr>
            <a:r>
              <a:rPr lang="en-US" sz="3600" dirty="0"/>
              <a:t>1-7: Judgement of Egypt</a:t>
            </a:r>
          </a:p>
          <a:p>
            <a:pPr marL="0" indent="0">
              <a:buNone/>
            </a:pPr>
            <a:r>
              <a:rPr lang="en-US" sz="3600" dirty="0"/>
              <a:t>8-12: Desolation of Egypt</a:t>
            </a:r>
          </a:p>
          <a:p>
            <a:pPr marL="0" indent="0">
              <a:buNone/>
            </a:pPr>
            <a:r>
              <a:rPr lang="en-US" sz="3600" dirty="0"/>
              <a:t>13-16: Egypt Brought Low</a:t>
            </a:r>
          </a:p>
          <a:p>
            <a:pPr marL="0" indent="0">
              <a:buNone/>
            </a:pPr>
            <a:r>
              <a:rPr lang="en-US" sz="3600" dirty="0"/>
              <a:t>17-21: Babylon's Labor Against </a:t>
            </a:r>
            <a:r>
              <a:rPr lang="en-US" sz="3600" dirty="0" err="1"/>
              <a:t>Tyre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769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Oracles against foreign nations (25-32)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30</a:t>
            </a:r>
          </a:p>
          <a:p>
            <a:pPr marL="0" indent="0">
              <a:buNone/>
            </a:pPr>
            <a:r>
              <a:rPr lang="en-US" sz="3600" dirty="0"/>
              <a:t>1-19: Lament Over Egypt</a:t>
            </a:r>
          </a:p>
          <a:p>
            <a:pPr marL="0" indent="0">
              <a:buNone/>
            </a:pPr>
            <a:r>
              <a:rPr lang="en-US" sz="3600" dirty="0"/>
              <a:t>20-26: Victory of Babylon</a:t>
            </a:r>
          </a:p>
        </p:txBody>
      </p:sp>
    </p:spTree>
    <p:extLst>
      <p:ext uri="{BB962C8B-B14F-4D97-AF65-F5344CB8AC3E}">
        <p14:creationId xmlns:p14="http://schemas.microsoft.com/office/powerpoint/2010/main" val="343678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252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Eras Bold ITC</vt:lpstr>
      <vt:lpstr>Eras Demi ITC</vt:lpstr>
      <vt:lpstr>Office Theme</vt:lpstr>
      <vt:lpstr>PowerPoint Presentation</vt:lpstr>
      <vt:lpstr>Ezekiel</vt:lpstr>
      <vt:lpstr>Ezekiel: Outline</vt:lpstr>
      <vt:lpstr>Oracles against foreign nations (25-32)</vt:lpstr>
      <vt:lpstr>Oracles against foreign nations (25-32)</vt:lpstr>
      <vt:lpstr>Oracles against foreign nations (25-32)</vt:lpstr>
      <vt:lpstr>Oracles against foreign nations (25-32)</vt:lpstr>
      <vt:lpstr>Oracles against foreign nations (25-32)</vt:lpstr>
      <vt:lpstr>Oracles against foreign nations (25-32)</vt:lpstr>
      <vt:lpstr>Oracles against foreign nations (25-32)</vt:lpstr>
      <vt:lpstr>Oracles against foreign nations (25-32)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Ezekiel</dc:title>
  <dc:creator>Josh Blackmer</dc:creator>
  <cp:lastModifiedBy>Josh Blackmer</cp:lastModifiedBy>
  <cp:revision>79</cp:revision>
  <dcterms:created xsi:type="dcterms:W3CDTF">2020-02-10T20:03:51Z</dcterms:created>
  <dcterms:modified xsi:type="dcterms:W3CDTF">2020-10-14T21:15:17Z</dcterms:modified>
</cp:coreProperties>
</file>