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1"/>
  </p:notesMasterIdLst>
  <p:sldIdLst>
    <p:sldId id="2778" r:id="rId2"/>
    <p:sldId id="2779" r:id="rId3"/>
    <p:sldId id="3016" r:id="rId4"/>
    <p:sldId id="3020" r:id="rId5"/>
    <p:sldId id="3026" r:id="rId6"/>
    <p:sldId id="3031" r:id="rId7"/>
    <p:sldId id="3036" r:id="rId8"/>
    <p:sldId id="3042" r:id="rId9"/>
    <p:sldId id="2463" r:id="rId10"/>
  </p:sldIdLst>
  <p:sldSz cx="12192000" cy="6858000"/>
  <p:notesSz cx="7023100" cy="93091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520" userDrawn="1">
          <p15:clr>
            <a:srgbClr val="A4A3A4"/>
          </p15:clr>
        </p15:guide>
        <p15:guide id="2" pos="640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" initials="D" lastIdx="1" clrIdx="0">
    <p:extLst>
      <p:ext uri="{19B8F6BF-5375-455C-9EA6-DF929625EA0E}">
        <p15:presenceInfo xmlns:p15="http://schemas.microsoft.com/office/powerpoint/2012/main" userId="Dan" providerId="None"/>
      </p:ext>
    </p:extLst>
  </p:cmAuthor>
  <p:cmAuthor id="2" name="Dan Jenkins" initials="DJ" lastIdx="1" clrIdx="1">
    <p:extLst>
      <p:ext uri="{19B8F6BF-5375-455C-9EA6-DF929625EA0E}">
        <p15:presenceInfo xmlns:p15="http://schemas.microsoft.com/office/powerpoint/2012/main" userId="0cbe366903348d3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72" autoAdjust="0"/>
    <p:restoredTop sz="95256" autoAdjust="0"/>
  </p:normalViewPr>
  <p:slideViewPr>
    <p:cSldViewPr snapToGrid="0">
      <p:cViewPr varScale="1">
        <p:scale>
          <a:sx n="68" d="100"/>
          <a:sy n="68" d="100"/>
        </p:scale>
        <p:origin x="942" y="66"/>
      </p:cViewPr>
      <p:guideLst>
        <p:guide orient="horz" pos="2520"/>
        <p:guide pos="640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3059783" d="25000000"/>
        <a:sy n="13059783" d="250000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11163" y="698500"/>
            <a:ext cx="6202362" cy="34893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299" tIns="93299" rIns="93299" bIns="93299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1163" y="698500"/>
            <a:ext cx="6200775" cy="34893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964795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31" tIns="92431" rIns="92431" bIns="9243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817049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31" tIns="92431" rIns="92431" bIns="9243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357614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31" tIns="92431" rIns="92431" bIns="9243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018962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31" tIns="92431" rIns="92431" bIns="9243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29465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31" tIns="92431" rIns="92431" bIns="9243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823663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31" tIns="92431" rIns="92431" bIns="9243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792174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31" tIns="92431" rIns="92431" bIns="9243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581166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4:notes"/>
          <p:cNvSpPr txBox="1">
            <a:spLocks noGrp="1"/>
          </p:cNvSpPr>
          <p:nvPr>
            <p:ph type="body" idx="1"/>
          </p:nvPr>
        </p:nvSpPr>
        <p:spPr>
          <a:xfrm>
            <a:off x="678137" y="4306678"/>
            <a:ext cx="5425085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96" name="Google Shape;9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578183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046" y="0"/>
            <a:ext cx="1218895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365760" y="310896"/>
            <a:ext cx="11430000" cy="2798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1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  <a:defRPr sz="70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6867525" y="6117336"/>
            <a:ext cx="5111115" cy="740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0" name="Google Shape;30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9" name="Google Shape;3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0" name="Google Shape;4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4" name="Google Shape;44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5" name="Google Shape;45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5" name="Google Shape;55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6" name="Google Shape;56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2" name="Google Shape;62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3" name="Google Shape;63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8" name="Google Shape;68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9" name="Google Shape;69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4" name="Google Shape;74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5" name="Google Shape;75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bg>
      <p:bgPr>
        <a:solidFill>
          <a:schemeClr val="lt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  <a:defRPr b="1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body" idx="1"/>
          </p:nvPr>
        </p:nvSpPr>
        <p:spPr>
          <a:xfrm>
            <a:off x="540774" y="1780469"/>
            <a:ext cx="11282013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b="1">
                <a:solidFill>
                  <a:schemeClr val="lt1"/>
                </a:solidFill>
              </a:defRPr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sz="2800" b="1">
                <a:solidFill>
                  <a:schemeClr val="lt1"/>
                </a:solidFill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b="1">
                <a:solidFill>
                  <a:schemeClr val="lt1"/>
                </a:solidFill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85653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1" r:id="rId2"/>
    <p:sldLayoutId id="2147483652" r:id="rId3"/>
    <p:sldLayoutId id="2147483653" r:id="rId4"/>
    <p:sldLayoutId id="2147483655" r:id="rId5"/>
    <p:sldLayoutId id="2147483656" r:id="rId6"/>
    <p:sldLayoutId id="2147483657" r:id="rId7"/>
    <p:sldLayoutId id="2147483658" r:id="rId8"/>
    <p:sldLayoutId id="2147483660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>
            <a:spLocks noGrp="1"/>
          </p:cNvSpPr>
          <p:nvPr>
            <p:ph type="ctrTitle"/>
          </p:nvPr>
        </p:nvSpPr>
        <p:spPr>
          <a:xfrm>
            <a:off x="0" y="810238"/>
            <a:ext cx="12192000" cy="10277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</a:pPr>
            <a:r>
              <a:rPr lang="en-US" sz="6600" b="1" dirty="0">
                <a:latin typeface="Calibri" panose="020F0502020204030204" pitchFamily="34" charset="0"/>
                <a:cs typeface="Calibri" panose="020F0502020204030204" pitchFamily="34" charset="0"/>
              </a:rPr>
              <a:t>Will You Say, “I Have Sinned”</a:t>
            </a:r>
            <a:endParaRPr sz="6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1" name="Google Shape;81;p13"/>
          <p:cNvSpPr txBox="1">
            <a:spLocks noGrp="1"/>
          </p:cNvSpPr>
          <p:nvPr>
            <p:ph type="subTitle" idx="1"/>
          </p:nvPr>
        </p:nvSpPr>
        <p:spPr>
          <a:xfrm>
            <a:off x="7409089" y="6113695"/>
            <a:ext cx="4548187" cy="744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en-US" sz="3200" dirty="0"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Luke 15:17-22</a:t>
            </a:r>
            <a:endParaRPr sz="3200" dirty="0"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78403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93435"/>
            <a:ext cx="11702409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D0F441-A0BF-4D19-A20D-6AC4ECCF4A7A}"/>
              </a:ext>
            </a:extLst>
          </p:cNvPr>
          <p:cNvSpPr txBox="1"/>
          <p:nvPr/>
        </p:nvSpPr>
        <p:spPr>
          <a:xfrm>
            <a:off x="235033" y="-24607"/>
            <a:ext cx="11702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Text—Luke 15:17-22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189F89-661C-4432-9E0F-0D9BB116A637}"/>
              </a:ext>
            </a:extLst>
          </p:cNvPr>
          <p:cNvSpPr txBox="1"/>
          <p:nvPr/>
        </p:nvSpPr>
        <p:spPr>
          <a:xfrm>
            <a:off x="380998" y="749079"/>
            <a:ext cx="11332723" cy="634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/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sz="27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17  "But when he came to himself, he said, 'How many of my father's hired servants have bread enough and to spare, and I perish with hunger! </a:t>
            </a:r>
          </a:p>
          <a:p>
            <a:pPr marR="0" algn="just" rtl="0"/>
            <a:r>
              <a:rPr lang="en-US" sz="27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18  I will arise and go to my father, and will say to him, "Father, I have sinned against heaven and before you, </a:t>
            </a:r>
          </a:p>
          <a:p>
            <a:pPr marR="0" algn="just" rtl="0"/>
            <a:r>
              <a:rPr lang="en-US" sz="27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19  and I am no longer worthy to be called your son. Make me like one of your hired servants." ' </a:t>
            </a:r>
          </a:p>
          <a:p>
            <a:pPr marR="0" algn="just" rtl="0"/>
            <a:r>
              <a:rPr lang="en-US" sz="27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20  "And he arose and came to his father. But when he was still a great way off, his father saw him and had compassion, and ran and fell on his neck and kissed him. </a:t>
            </a:r>
          </a:p>
          <a:p>
            <a:pPr marR="0" algn="just" rtl="0"/>
            <a:r>
              <a:rPr lang="en-US" sz="27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21  And the son said to him, 'Father, I have sinned against heaven and in your sight, and am no longer worthy to be called your son.' </a:t>
            </a:r>
          </a:p>
          <a:p>
            <a:pPr marR="0" algn="just" rtl="0"/>
            <a:r>
              <a:rPr lang="en-US" sz="27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22  "But the father said to his servants, 'Bring out the best robe and put it on him, and put a ring on his hand and sandals on his feet.</a:t>
            </a:r>
          </a:p>
          <a:p>
            <a:pPr marR="0" algn="l" rtl="0"/>
            <a:endParaRPr lang="en-US" sz="27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R="0" algn="l" rtl="0"/>
            <a:r>
              <a:rPr lang="en-US" sz="27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US" sz="2800" b="1" i="0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C933AD6-21A3-4446-A118-854A7F292CBE}"/>
              </a:ext>
            </a:extLst>
          </p:cNvPr>
          <p:cNvSpPr txBox="1"/>
          <p:nvPr/>
        </p:nvSpPr>
        <p:spPr>
          <a:xfrm rot="18982979">
            <a:off x="9011120" y="2307512"/>
            <a:ext cx="1267634" cy="3067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0052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93435"/>
            <a:ext cx="11702409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D0F441-A0BF-4D19-A20D-6AC4ECCF4A7A}"/>
              </a:ext>
            </a:extLst>
          </p:cNvPr>
          <p:cNvSpPr txBox="1"/>
          <p:nvPr/>
        </p:nvSpPr>
        <p:spPr>
          <a:xfrm>
            <a:off x="235033" y="-24607"/>
            <a:ext cx="11702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Three Hard Words to Say—I Have sinned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189F89-661C-4432-9E0F-0D9BB116A637}"/>
              </a:ext>
            </a:extLst>
          </p:cNvPr>
          <p:cNvSpPr txBox="1"/>
          <p:nvPr/>
        </p:nvSpPr>
        <p:spPr>
          <a:xfrm>
            <a:off x="380998" y="749079"/>
            <a:ext cx="11332723" cy="2754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indent="-342900" algn="just" rtl="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2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truth is that all have sinned—Rom. 3</a:t>
            </a:r>
          </a:p>
          <a:p>
            <a:pPr marL="342900" marR="0" indent="-342900" algn="just" rtl="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2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On</a:t>
            </a: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ly eight people in the Bible ever said these words</a:t>
            </a:r>
          </a:p>
          <a:p>
            <a:pPr marL="342900" marR="0" indent="-342900" algn="just" rtl="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 will not look at all of them</a:t>
            </a:r>
          </a:p>
          <a:p>
            <a:pPr marL="342900" marR="0" indent="-342900" algn="just" rtl="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Who was the first to say, “I have sinned”</a:t>
            </a:r>
            <a:endParaRPr lang="en-US" b="1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C933AD6-21A3-4446-A118-854A7F292CBE}"/>
              </a:ext>
            </a:extLst>
          </p:cNvPr>
          <p:cNvSpPr txBox="1"/>
          <p:nvPr/>
        </p:nvSpPr>
        <p:spPr>
          <a:xfrm rot="18982979">
            <a:off x="9011120" y="2307512"/>
            <a:ext cx="1267634" cy="3067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58045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93435"/>
            <a:ext cx="11702409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D0F441-A0BF-4D19-A20D-6AC4ECCF4A7A}"/>
              </a:ext>
            </a:extLst>
          </p:cNvPr>
          <p:cNvSpPr txBox="1"/>
          <p:nvPr/>
        </p:nvSpPr>
        <p:spPr>
          <a:xfrm>
            <a:off x="235033" y="-24607"/>
            <a:ext cx="11702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First to Say I Have Sinned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189F89-661C-4432-9E0F-0D9BB116A637}"/>
              </a:ext>
            </a:extLst>
          </p:cNvPr>
          <p:cNvSpPr txBox="1"/>
          <p:nvPr/>
        </p:nvSpPr>
        <p:spPr>
          <a:xfrm>
            <a:off x="380998" y="749079"/>
            <a:ext cx="11447836" cy="2754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indent="-342900" algn="just" rtl="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2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Not Adam</a:t>
            </a:r>
          </a:p>
          <a:p>
            <a:pPr marL="342900" marR="0" indent="-342900" algn="just" rtl="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Not Noah’s world</a:t>
            </a:r>
          </a:p>
          <a:p>
            <a:pPr marL="342900" marR="0" indent="-342900" algn="just" rtl="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2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Not Abraham, Isaac, Jacob, Joseph’s brothers?</a:t>
            </a:r>
          </a:p>
          <a:p>
            <a:pPr marL="342900" marR="0" indent="-342900" algn="just" rtl="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first was Pharaoh—</a:t>
            </a:r>
            <a:r>
              <a:rPr lang="en-US" sz="3200" b="1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he did not mean it-</a:t>
            </a: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-Exo. </a:t>
            </a:r>
            <a:r>
              <a:rPr lang="en-US" sz="32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9:27; 10:16</a:t>
            </a:r>
            <a:endParaRPr lang="en-US" b="1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C933AD6-21A3-4446-A118-854A7F292CBE}"/>
              </a:ext>
            </a:extLst>
          </p:cNvPr>
          <p:cNvSpPr txBox="1"/>
          <p:nvPr/>
        </p:nvSpPr>
        <p:spPr>
          <a:xfrm rot="18982979">
            <a:off x="9011120" y="2307512"/>
            <a:ext cx="1267634" cy="3067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8625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622619"/>
            <a:ext cx="11702409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D0F441-A0BF-4D19-A20D-6AC4ECCF4A7A}"/>
              </a:ext>
            </a:extLst>
          </p:cNvPr>
          <p:cNvSpPr txBox="1"/>
          <p:nvPr/>
        </p:nvSpPr>
        <p:spPr>
          <a:xfrm>
            <a:off x="235033" y="-24607"/>
            <a:ext cx="11702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Second to Say “I have sinned”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189F89-661C-4432-9E0F-0D9BB116A637}"/>
              </a:ext>
            </a:extLst>
          </p:cNvPr>
          <p:cNvSpPr txBox="1"/>
          <p:nvPr/>
        </p:nvSpPr>
        <p:spPr>
          <a:xfrm>
            <a:off x="380998" y="749079"/>
            <a:ext cx="11408925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indent="-342900" algn="just" rtl="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2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Time:  Jews ready to enter promised land</a:t>
            </a:r>
          </a:p>
          <a:p>
            <a:pPr marL="342900" marR="0" indent="-342900" algn="just" rtl="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Balaam was one who could speak for God</a:t>
            </a:r>
          </a:p>
          <a:p>
            <a:pPr marL="342900" marR="0" indent="-342900" algn="just" rtl="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2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Balaam—</a:t>
            </a: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told not to go curse Israel, then told to go—Num. 32</a:t>
            </a:r>
          </a:p>
          <a:p>
            <a:pPr marL="342900" marR="0" indent="-342900" algn="just" rtl="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2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Confronted by an angel he did not see</a:t>
            </a:r>
          </a:p>
          <a:p>
            <a:pPr marL="342900" marR="0" indent="-342900" algn="just" rtl="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Donkey saw angel, refused to go forward—beaten by Balaam</a:t>
            </a:r>
          </a:p>
          <a:p>
            <a:pPr marL="342900" marR="0" indent="-342900" algn="just" rtl="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Balaam said, “I have sinned” then said, “Now if it displeases. . .”</a:t>
            </a:r>
          </a:p>
          <a:p>
            <a:pPr marL="342900" marR="0" indent="-342900" algn="just" rtl="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Talking about beating the donkey</a:t>
            </a:r>
            <a:endParaRPr lang="en-US" b="1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06502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93435"/>
            <a:ext cx="11702409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D0F441-A0BF-4D19-A20D-6AC4ECCF4A7A}"/>
              </a:ext>
            </a:extLst>
          </p:cNvPr>
          <p:cNvSpPr txBox="1"/>
          <p:nvPr/>
        </p:nvSpPr>
        <p:spPr>
          <a:xfrm>
            <a:off x="235033" y="-24607"/>
            <a:ext cx="11702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Third to Say “I have sinned”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189F89-661C-4432-9E0F-0D9BB116A637}"/>
              </a:ext>
            </a:extLst>
          </p:cNvPr>
          <p:cNvSpPr txBox="1"/>
          <p:nvPr/>
        </p:nvSpPr>
        <p:spPr>
          <a:xfrm>
            <a:off x="380998" y="749079"/>
            <a:ext cx="11332723" cy="42011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indent="-342900" algn="just" rtl="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2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Time:   Jews have entered the Promised Land</a:t>
            </a:r>
          </a:p>
          <a:p>
            <a:pPr marL="342900" marR="0" indent="-342900" algn="just" rtl="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Jericho falls and Jews told treasures belonged to God</a:t>
            </a:r>
          </a:p>
          <a:p>
            <a:pPr marL="342900" marR="0" indent="-342900" algn="just" rtl="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Jews defeat by small city of Ai</a:t>
            </a:r>
          </a:p>
          <a:p>
            <a:pPr marL="342900" marR="0" indent="-342900" algn="just" rtl="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200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Achan’s</a:t>
            </a: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sin—stealing from God</a:t>
            </a:r>
          </a:p>
          <a:p>
            <a:pPr marL="342900" marR="0" indent="-342900" algn="just" rtl="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Confronted, he said the words—Joshua 7:20</a:t>
            </a:r>
          </a:p>
          <a:p>
            <a:pPr marL="342900" marR="0" indent="-342900" algn="just" rtl="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Look at what it cost him</a:t>
            </a:r>
            <a:endParaRPr lang="en-US" b="1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15057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93435"/>
            <a:ext cx="11702409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D0F441-A0BF-4D19-A20D-6AC4ECCF4A7A}"/>
              </a:ext>
            </a:extLst>
          </p:cNvPr>
          <p:cNvSpPr txBox="1"/>
          <p:nvPr/>
        </p:nvSpPr>
        <p:spPr>
          <a:xfrm>
            <a:off x="235033" y="-24607"/>
            <a:ext cx="11702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Contrast of Two Who Said, “I have sinned”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189F89-661C-4432-9E0F-0D9BB116A637}"/>
              </a:ext>
            </a:extLst>
          </p:cNvPr>
          <p:cNvSpPr txBox="1"/>
          <p:nvPr/>
        </p:nvSpPr>
        <p:spPr>
          <a:xfrm>
            <a:off x="380998" y="749079"/>
            <a:ext cx="11556444" cy="42011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indent="-342900" algn="just" rtl="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2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Time: </a:t>
            </a:r>
            <a:r>
              <a:rPr lang="en-US" sz="32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King Saul </a:t>
            </a:r>
            <a:r>
              <a:rPr lang="en-US" sz="32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after failing to destroy Amalekites (1 Sam. 15:24)</a:t>
            </a:r>
          </a:p>
          <a:p>
            <a:pPr marL="342900" marR="0" indent="-342900" algn="just" rtl="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Said the words but it did not change his life (1 Sam. 26:21)</a:t>
            </a:r>
          </a:p>
          <a:p>
            <a:pPr marL="342900" marR="0" indent="-342900" algn="just" rtl="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Blamed His sins on others</a:t>
            </a:r>
          </a:p>
          <a:p>
            <a:pPr marL="342900" marR="0" indent="-342900" algn="just" rtl="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3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marR="0" indent="-342900" algn="just" rtl="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King David</a:t>
            </a: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—sin with Bathsheba (2 Sam. 12:13)</a:t>
            </a:r>
          </a:p>
          <a:p>
            <a:pPr marL="342900" marR="0" indent="-342900" algn="just" rtl="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understand true repentance—Read Psa. 51</a:t>
            </a:r>
            <a:endParaRPr lang="en-US" b="1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92044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93435"/>
            <a:ext cx="11702409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D0F441-A0BF-4D19-A20D-6AC4ECCF4A7A}"/>
              </a:ext>
            </a:extLst>
          </p:cNvPr>
          <p:cNvSpPr txBox="1"/>
          <p:nvPr/>
        </p:nvSpPr>
        <p:spPr>
          <a:xfrm>
            <a:off x="235033" y="-24607"/>
            <a:ext cx="11702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Final Time Anyone Said, “I have sinned”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189F89-661C-4432-9E0F-0D9BB116A637}"/>
              </a:ext>
            </a:extLst>
          </p:cNvPr>
          <p:cNvSpPr txBox="1"/>
          <p:nvPr/>
        </p:nvSpPr>
        <p:spPr>
          <a:xfrm>
            <a:off x="380998" y="749079"/>
            <a:ext cx="11332723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indent="-342900" algn="just" rtl="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2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It is from the text of this lesson—Luke 15</a:t>
            </a:r>
          </a:p>
          <a:p>
            <a:pPr marL="342900" marR="0" indent="-342900" algn="just" rtl="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Prodigal turned from his father</a:t>
            </a:r>
          </a:p>
          <a:p>
            <a:pPr marL="342900" marR="0" indent="-342900" algn="just" rtl="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2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Brought s</a:t>
            </a: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hame to all in this story</a:t>
            </a:r>
          </a:p>
          <a:p>
            <a:pPr marL="342900" marR="0" indent="-342900" algn="just" rtl="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2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Sin enslave and deceives you—yet you can “come to yourself”</a:t>
            </a:r>
          </a:p>
          <a:p>
            <a:pPr marL="342900" marR="0" indent="-342900" algn="just" rtl="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Guilt in his heart—I am not worthy</a:t>
            </a:r>
          </a:p>
          <a:p>
            <a:pPr marL="342900" marR="0" indent="-342900" algn="just" rtl="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2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Father would not let him crawl back, rushed to him</a:t>
            </a:r>
          </a:p>
          <a:p>
            <a:pPr marL="342900" marR="0" indent="-342900" algn="just" rtl="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This is what God will do for you</a:t>
            </a:r>
            <a:endParaRPr lang="en-US" b="1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84619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6"/>
          <p:cNvSpPr txBox="1">
            <a:spLocks noGrp="1"/>
          </p:cNvSpPr>
          <p:nvPr>
            <p:ph type="title"/>
          </p:nvPr>
        </p:nvSpPr>
        <p:spPr>
          <a:xfrm>
            <a:off x="2509284" y="299702"/>
            <a:ext cx="9377916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</a:pPr>
            <a:r>
              <a:rPr lang="en-US" dirty="0">
                <a:solidFill>
                  <a:srgbClr val="FFFF00"/>
                </a:solidFill>
              </a:rPr>
              <a:t> Getting Rid of Your Sins</a:t>
            </a:r>
            <a:endParaRPr dirty="0">
              <a:solidFill>
                <a:srgbClr val="FFFF00"/>
              </a:solidFill>
            </a:endParaRPr>
          </a:p>
        </p:txBody>
      </p:sp>
      <p:sp>
        <p:nvSpPr>
          <p:cNvPr id="99" name="Google Shape;99;p16"/>
          <p:cNvSpPr txBox="1">
            <a:spLocks noGrp="1"/>
          </p:cNvSpPr>
          <p:nvPr>
            <p:ph type="body" idx="1"/>
          </p:nvPr>
        </p:nvSpPr>
        <p:spPr>
          <a:xfrm>
            <a:off x="540775" y="1780469"/>
            <a:ext cx="11115314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742950" lvl="1" indent="-285750">
              <a:lnSpc>
                <a:spcPct val="150000"/>
              </a:lnSpc>
              <a:spcBef>
                <a:spcPts val="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Believe							Heb. 11:6</a:t>
            </a:r>
            <a:endParaRPr sz="3200" dirty="0"/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Repent 							Acts 17:30</a:t>
            </a:r>
            <a:endParaRPr sz="3200" dirty="0"/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Confess Faith in Him					Rom. 10:9</a:t>
            </a:r>
            <a:endParaRPr sz="3200" dirty="0"/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Be Baptized Into Him					Gal. 3:27</a:t>
            </a:r>
            <a:endParaRPr lang="en-US" sz="3200" dirty="0"/>
          </a:p>
          <a:p>
            <a:pPr marL="457200" lvl="1" indent="-457200" algn="ctr">
              <a:lnSpc>
                <a:spcPct val="150000"/>
              </a:lnSpc>
              <a:spcBef>
                <a:spcPts val="200"/>
              </a:spcBef>
              <a:buSzPts val="3000"/>
              <a:buNone/>
            </a:pPr>
            <a:r>
              <a:rPr lang="en-US" sz="3200" b="1" i="1" dirty="0">
                <a:solidFill>
                  <a:srgbClr val="FFFF00"/>
                </a:solidFill>
              </a:rPr>
              <a:t>You are Now a Member of His </a:t>
            </a:r>
            <a:r>
              <a:rPr lang="en-US" sz="3200" i="1" dirty="0">
                <a:solidFill>
                  <a:srgbClr val="FFFF00"/>
                </a:solidFill>
              </a:rPr>
              <a:t>Flock—Hi</a:t>
            </a:r>
            <a:r>
              <a:rPr lang="en-US" sz="3200" b="1" i="1" dirty="0">
                <a:solidFill>
                  <a:srgbClr val="FFFF00"/>
                </a:solidFill>
              </a:rPr>
              <a:t>s Glorious Church</a:t>
            </a:r>
          </a:p>
          <a:p>
            <a:pPr indent="4763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bg1"/>
                </a:solidFill>
              </a:rPr>
              <a:t>   Now be faithful until you die			Rev. 2:10</a:t>
            </a:r>
            <a:endParaRPr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11516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13526</TotalTime>
  <Words>712</Words>
  <Application>Microsoft Office PowerPoint</Application>
  <PresentationFormat>Widescreen</PresentationFormat>
  <Paragraphs>65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Cambria</vt:lpstr>
      <vt:lpstr>Office Theme</vt:lpstr>
      <vt:lpstr>Will You Say, “I Have Sinned”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Getting Rid of Your Sins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Can I Know I Am  Doing His Will—How Can I Find His Will?</dc:title>
  <dc:creator>Dan</dc:creator>
  <cp:lastModifiedBy>Cindy Nelson</cp:lastModifiedBy>
  <cp:revision>824</cp:revision>
  <cp:lastPrinted>2020-10-18T12:37:41Z</cp:lastPrinted>
  <dcterms:modified xsi:type="dcterms:W3CDTF">2020-10-19T13:46:32Z</dcterms:modified>
</cp:coreProperties>
</file>