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C0DF5-6EA6-4A85-9C12-EF59204C4E70}" v="251" dt="2020-09-16T21:08:0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Rejoice with those who rejoice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Weep with those who weep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Be of the same mind toward one another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set your mind on high things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Associate with the humble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be wise in your own opinion (12:16)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pay back evil for evil to anyone (12:17)</a:t>
            </a:r>
          </a:p>
          <a:p>
            <a:pPr>
              <a:lnSpc>
                <a:spcPct val="95000"/>
              </a:lnSpc>
            </a:pPr>
            <a:r>
              <a:rPr lang="en-US" dirty="0"/>
              <a:t>Have regard for good things in the sight of all men (12:17)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3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Live peaceably with all men (12:18)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Refusing to repay evil is refusing to inflame a quarrel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That’s good (Prov. 17:14; 20:3), but it’s not enough!  We must take the initiative toward peace!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bring to peace, cultivate peace, keep peace, reconcile”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present tense emphasizes continuous effort and behavior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same word is used in Mark 9:50, 1 Thess. 5:13, 2 Cor. 13:11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object of this peace is “all men”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two qualifications of this peace: (1) “if possible” + (2) “as far as it depends on you”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We cannot do what is impossible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But, we must try…and do as much as we can</a:t>
            </a:r>
          </a:p>
        </p:txBody>
      </p:sp>
    </p:spTree>
    <p:extLst>
      <p:ext uri="{BB962C8B-B14F-4D97-AF65-F5344CB8AC3E}">
        <p14:creationId xmlns:p14="http://schemas.microsoft.com/office/powerpoint/2010/main" val="273611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Live peaceably with all men (12:18)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God’s children are charged to: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“Let the peace of God rule in your hearts” (Col. 3:15)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“Lead a quiet and peaceable life in all godliness and reverence” (1 Tim. 2:2)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“Be peaceable” (Tit. 3:2; cf. Jas. 3:17)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Be “peacemakers” (Matt. 5:9; cf. Jas. 3:18)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“Seek peace and pursue it” (1 Pet. 3:11)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“Pursue the things which make for peace” (Rom. 14:19)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“Pursue…peace with those who call on the Lord out of a pure heart” (2 Tim. 2:22)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“Pursue peace with all people” (Heb. 12:14)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“Keep the unity of the Spirit in the bond of peace” (Eph. 4:3)</a:t>
            </a:r>
          </a:p>
        </p:txBody>
      </p:sp>
    </p:spTree>
    <p:extLst>
      <p:ext uri="{BB962C8B-B14F-4D97-AF65-F5344CB8AC3E}">
        <p14:creationId xmlns:p14="http://schemas.microsoft.com/office/powerpoint/2010/main" val="1683757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take your own revenge (12:19)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vindicate a person’s right, to exact justice, to avenge”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human nature tries to get even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Divine nature remembers the “love” of God (“Beloved”) and lets it go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1 Cor. 13:7; Prov. 10:12; 19:11; 1 Pet. 4:8; Eph. 4:32; Jas. 1:19-20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did not seek to avenge Himself (Luke 23:34; 1 Pet. 2:22-23)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refuse to vindicate and punish those who mistreat us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continual behavior and choices</a:t>
            </a:r>
          </a:p>
        </p:txBody>
      </p:sp>
    </p:spTree>
    <p:extLst>
      <p:ext uri="{BB962C8B-B14F-4D97-AF65-F5344CB8AC3E}">
        <p14:creationId xmlns:p14="http://schemas.microsoft.com/office/powerpoint/2010/main" val="1974781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7967B-FCD5-44B3-B9CC-52D78FA0283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539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Not Retaliate (12:17-21)</vt:lpstr>
      <vt:lpstr>Choose to Not Retaliate (12:17-21)</vt:lpstr>
      <vt:lpstr>Choose to Not Retaliate (12:17-21)</vt:lpstr>
      <vt:lpstr>Choose to Not Retaliate (12:17-21)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42</cp:revision>
  <dcterms:created xsi:type="dcterms:W3CDTF">2020-07-10T23:12:33Z</dcterms:created>
  <dcterms:modified xsi:type="dcterms:W3CDTF">2020-09-16T21:08:29Z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