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4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17BAD9-7AA8-4EF7-8093-9354B2119643}" v="10" dt="2020-09-05T22:29:41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985F-C329-418C-B055-11993B8D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4958B-18AE-415A-A65C-49CB2130B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148A-EF70-40C9-B11A-33252BB3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53C3-0A03-406A-8CC3-8B7688C1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A3503-5CDE-4828-A20C-83FDA2B3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0A058F8-DC3D-4E7C-91C8-8201D6877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B532-5627-4A91-822C-EE7B7B9A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5627-728F-4445-9F9F-69444785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A941E-D407-4D2F-B7B6-3FB6C2F8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D7822-3085-470D-A763-0482A573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7ADC3-A132-401E-93C3-34EC5A89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6C280-78EE-4777-BFBD-E522117C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0D60-AC00-4E60-B4B3-B2934C82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C96FA-83CD-4D45-8A2D-C4B129707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3F109-7C01-4801-BB6C-F9E3AFB11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ACE7B-0E77-47FB-BEB4-AF8FAC72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A06C8-CDE0-4F48-93E6-748867A6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2B1F1-63F4-4F28-9EEB-4C436DC8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D991-0D45-45EE-9737-69B92AF7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61441-C1EA-44A1-8DA9-A8B4E684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968DA-36AE-41F8-92DD-6AA5CECD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F182-8F8E-472C-B580-5993627E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4347-28B6-4C5D-8A09-BF6022FB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C3A4A-588D-475B-9155-0F58DF9FF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3F4FE-E2B3-4A93-B4C0-A5AD786C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403E3-B150-4EBB-AE10-4E7DDC6E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E9D81-2DC5-47AE-916B-CCC142C5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B2F48-AA38-45FA-8C46-7A244090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98C6BE-8736-40D0-A829-67C36B14A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B69AEFFD-F815-4655-AF1E-6F54E6306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2019147"/>
            <a:ext cx="11687087" cy="724051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019147"/>
            <a:ext cx="11661058" cy="724051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687087" cy="4037887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 marL="914400" indent="-228600"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005740E-33D9-456E-9BB5-BEC1910DE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A9BA62A-BB42-45A2-B548-97E5AC4C2E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1250028"/>
            <a:ext cx="11687087" cy="1099882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250028"/>
            <a:ext cx="11661058" cy="1099882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428568"/>
            <a:ext cx="11687087" cy="4429432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57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3D37-005F-4D2D-AD97-F9EA42D2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52D2D-08D2-46CF-82BF-2E837AC93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A0AC-2E63-435D-BD58-6138C731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29F3C-0FCA-4A20-BA25-47F8E9A1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7FCC-437F-47D5-9EAC-71416CF8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4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358F-3D79-465E-B2D2-DE7EDD26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64FC-A087-4A60-A724-50968A2B9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BBFB-5446-424F-BBD9-481C7CDC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29AF0-C651-4E8B-86FA-66BF495E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0838C-4D0C-4189-BDAA-041E8C4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CCBC2-7818-44F8-ADB7-4C50767D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02C0-DAEC-4064-9B39-B4DD069F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EB241-836E-4DBF-9334-5B6288DC7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E8835-0ADD-4F47-AD6A-2D1A71813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DCDA7-B3DC-4FA4-897A-4E0A7CBF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D924B-C7E0-4205-AB8E-CFC7813AC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28796-F8D8-4AC1-B0D9-B7253136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813B5-5829-48D0-93A8-6B70E891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D9D8A-01D2-46DF-84C4-7FB69938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1039-054F-4228-A2AE-556561D2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C04C5-E827-4B86-A0A2-6C47BD44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E0F5E-DD51-48E3-8CC2-A6C8627D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E7584-B7D8-47DA-8209-4EAF0B2E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A7F3E-C341-4DA5-986A-F4F0422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23EDF-B908-419E-8FB0-EA16BDD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D6456-B5A9-4593-B53C-42DE8103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A474B-0041-45AA-8A9B-5BB3D18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2730-C467-423A-9FAD-17CEACE3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BE69-70A3-45ED-AD62-58539B526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947F-D7C3-4B60-BB9D-A6D1D3E11AF5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8ABA-2588-4B03-A200-6D4A288F1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C5DC-202F-4A7F-A2C8-5B6A70826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9134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7EF4E95-0954-4F16-B7C0-8F6CEC038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19748" r="16934" b="60629"/>
          <a:stretch/>
        </p:blipFill>
        <p:spPr>
          <a:xfrm>
            <a:off x="534838" y="1354347"/>
            <a:ext cx="9592573" cy="1345722"/>
          </a:xfrm>
          <a:prstGeom prst="rect">
            <a:avLst/>
          </a:prstGeom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DAAD39C-57E7-4C2B-A230-A728E036BF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39371" r="18703" b="41006"/>
          <a:stretch/>
        </p:blipFill>
        <p:spPr>
          <a:xfrm>
            <a:off x="534838" y="2700069"/>
            <a:ext cx="9376913" cy="1345722"/>
          </a:xfrm>
          <a:prstGeom prst="rect">
            <a:avLst/>
          </a:prstGeom>
        </p:spPr>
      </p:pic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76D88AB-0A20-45FB-8521-AB6DA75225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60629" r="21887" b="19748"/>
          <a:stretch/>
        </p:blipFill>
        <p:spPr>
          <a:xfrm>
            <a:off x="534838" y="4157932"/>
            <a:ext cx="8988724" cy="1345721"/>
          </a:xfrm>
          <a:prstGeom prst="rect">
            <a:avLst/>
          </a:prstGeom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DB763B5-93ED-429E-9E63-6D9EC40E90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80377" r="14741"/>
          <a:stretch/>
        </p:blipFill>
        <p:spPr>
          <a:xfrm>
            <a:off x="534838" y="5512278"/>
            <a:ext cx="9859992" cy="13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333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Do Good (12:14-16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Bless those who persecute you (12:14)</a:t>
            </a:r>
          </a:p>
          <a:p>
            <a:pPr>
              <a:lnSpc>
                <a:spcPct val="95000"/>
              </a:lnSpc>
            </a:pPr>
            <a:r>
              <a:rPr lang="en-US" dirty="0"/>
              <a:t>Bless and do not curse (12:14)</a:t>
            </a:r>
          </a:p>
          <a:p>
            <a:pPr>
              <a:lnSpc>
                <a:spcPct val="95000"/>
              </a:lnSpc>
            </a:pPr>
            <a:r>
              <a:rPr lang="en-US" dirty="0"/>
              <a:t>Rejoice with those who rejoice (12:15)</a:t>
            </a:r>
          </a:p>
          <a:p>
            <a:pPr>
              <a:lnSpc>
                <a:spcPct val="95000"/>
              </a:lnSpc>
            </a:pPr>
            <a:r>
              <a:rPr lang="en-US" dirty="0"/>
              <a:t>Weep with those who weep (12:15)</a:t>
            </a:r>
          </a:p>
        </p:txBody>
      </p:sp>
    </p:spTree>
    <p:extLst>
      <p:ext uri="{BB962C8B-B14F-4D97-AF65-F5344CB8AC3E}">
        <p14:creationId xmlns:p14="http://schemas.microsoft.com/office/powerpoint/2010/main" val="1911739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Do Good (12:14-16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Be of the same mind toward one another (12:16)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Greek “</a:t>
            </a:r>
            <a:r>
              <a:rPr lang="en-US" dirty="0" err="1"/>
              <a:t>phroneo</a:t>
            </a:r>
            <a:r>
              <a:rPr lang="en-US" dirty="0"/>
              <a:t>” = “to think, to be minded in a certain way; lit. minding the same”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phrase literally means “thinking the same thing toward one another”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“To be in agreement, live in harmony”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We are to cultivate a mind toward the interest of others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Christians are frequently enjoined to be of the “same mind” (1 Cor. 1:10; Phil. 3:16; 4:2) or “one mind” (Rom. 15:6; 2 Cor. 13:11; Phil. 1:27; 2:2; 1 Pet. 3:8)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are to strive to “live in harmony” with each other, even when we are not getting along (cf. Phil. 4:2), focusing that “one mind” to be “in the Lord”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Present tense verb emphasizes continuous action</a:t>
            </a:r>
          </a:p>
        </p:txBody>
      </p:sp>
    </p:spTree>
    <p:extLst>
      <p:ext uri="{BB962C8B-B14F-4D97-AF65-F5344CB8AC3E}">
        <p14:creationId xmlns:p14="http://schemas.microsoft.com/office/powerpoint/2010/main" val="1675813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Do Good (12:14-16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Do not set your mind on high things (12:16)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same verb for mind (“</a:t>
            </a:r>
            <a:r>
              <a:rPr lang="en-US" dirty="0" err="1"/>
              <a:t>phroneo</a:t>
            </a:r>
            <a:r>
              <a:rPr lang="en-US" dirty="0"/>
              <a:t>”) is used here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Do not set your mind on high, lofty, exalted, haughty things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“Do not be haughty in mind” (NASB), pursuing grandiose ambitions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Do not think like those who are self-focused and arrogant (Psa. 138:6; Prov. 16:19; Jas. 4:6; 1 Pet. 5:5)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Present tense verb emphasizes continuous action</a:t>
            </a:r>
          </a:p>
        </p:txBody>
      </p:sp>
    </p:spTree>
    <p:extLst>
      <p:ext uri="{BB962C8B-B14F-4D97-AF65-F5344CB8AC3E}">
        <p14:creationId xmlns:p14="http://schemas.microsoft.com/office/powerpoint/2010/main" val="4218331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Do Good (12:14-16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Associate with the humble (12:16)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for “associate” lit. means “to be led away with, to be carried away with” (passive)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word involves “to give oneself up to” or “to give oneself over to”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object is those “of low degree or estate” – the lowly, the humble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This is not only associating with them, but being minded toward them to assist them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Present tense verb emphasizes continuous action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company we keep influences who we are and the decisions we make (1 Cor. 15:33; Prov. 12:26)</a:t>
            </a:r>
          </a:p>
        </p:txBody>
      </p:sp>
    </p:spTree>
    <p:extLst>
      <p:ext uri="{BB962C8B-B14F-4D97-AF65-F5344CB8AC3E}">
        <p14:creationId xmlns:p14="http://schemas.microsoft.com/office/powerpoint/2010/main" val="3949229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Do Good (12:14-16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Do not be wise in your own opinion (12:16)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expression focuses on one is who “wise in his own conceits, wise in himself, wise in the estimation of himself, self-complacent”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Present middle imperative, “do not become for yourself”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Do not be stuck on yourself, and have an elevated/conceited opinion of yourself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“Do not be wise in your own eyes; Fear the LORD and depart from evil” (Prov. 3:7)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“Do you see a man wise in his own eyes? There is more hope for a fool than for him” (Prov. 26:12)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“Woe to those who are wise in their own eyes, And prudent in their own sight!” (Isa. </a:t>
            </a:r>
            <a:r>
              <a:rPr lang="en-US"/>
              <a:t>5:21)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07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77967B-FCD5-44B3-B9CC-52D78FA0283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490bb05-5057-4712-ad51-ff7aad21ee1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8C46F6-F80B-4F37-AF78-1CCBF702C6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B95013-992E-49A9-88EA-06D4472B40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4031</TotalTime>
  <Words>569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Choose to Do Good (12:14-16)</vt:lpstr>
      <vt:lpstr>Choose to Do Good (12:14-16)</vt:lpstr>
      <vt:lpstr>Choose to Do Good (12:14-16)</vt:lpstr>
      <vt:lpstr>Choose to Do Good (12:14-16)</vt:lpstr>
      <vt:lpstr>Choose to Do Good (12:14-16)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40</cp:revision>
  <dcterms:created xsi:type="dcterms:W3CDTF">2020-07-10T23:12:33Z</dcterms:created>
  <dcterms:modified xsi:type="dcterms:W3CDTF">2020-09-06T12:43:19Z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