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02E01C-9313-47D2-89E2-4C9315307563}" v="89" dt="2020-09-02T19:13:26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A058F8-DC3D-4E7C-91C8-8201D6877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69AEFFD-F815-4655-AF1E-6F54E630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B763B5-93ED-429E-9E63-6D9EC40E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80377" r="14741"/>
          <a:stretch/>
        </p:blipFill>
        <p:spPr>
          <a:xfrm>
            <a:off x="534838" y="5512278"/>
            <a:ext cx="9859992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Bless those who persecute you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Bless and do not curse (12:14)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Rejoice with those who rejoice (12:15)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(“</a:t>
            </a:r>
            <a:r>
              <a:rPr lang="en-US" dirty="0" err="1"/>
              <a:t>chairo</a:t>
            </a:r>
            <a:r>
              <a:rPr lang="en-US" dirty="0"/>
              <a:t>”) means “to rejoice, to be glad”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Look for the good, rejoice in the good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Rejoice when other members are honored (1 Cor. 12:26)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Rejoice when other members are present (1 Cor. 16:17)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Rejoice when other members repent and obey (2 Cor. 7:9; Rom. 16:19)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Rejoice when other members are zealously serving (2 Cor. 7:7)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Rejoice when other members are encouraged (2 Cor. 7:13)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ought to bring us great joy to share in the good fortunes of others—both our brethren and our enemies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ongoing action</a:t>
            </a:r>
          </a:p>
        </p:txBody>
      </p:sp>
    </p:spTree>
    <p:extLst>
      <p:ext uri="{BB962C8B-B14F-4D97-AF65-F5344CB8AC3E}">
        <p14:creationId xmlns:p14="http://schemas.microsoft.com/office/powerpoint/2010/main" val="4178286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Weep with those who weep (12:15)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(“</a:t>
            </a:r>
            <a:r>
              <a:rPr lang="en-US" dirty="0" err="1"/>
              <a:t>klaio</a:t>
            </a:r>
            <a:r>
              <a:rPr lang="en-US" dirty="0"/>
              <a:t>”) is used of “any loud expression of grief”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When others grieve and weep, we must not be absent, unconcerned or inactive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extend sympathy and agape love, practicing the Golden Rule and looking out for their soul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“If one member suffers, all the members suffer with it” (1 Cor. 12:26; cf. John 11:31-35)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This applies to both our brethren and our enemies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ongoing action</a:t>
            </a:r>
          </a:p>
        </p:txBody>
      </p:sp>
    </p:spTree>
    <p:extLst>
      <p:ext uri="{BB962C8B-B14F-4D97-AF65-F5344CB8AC3E}">
        <p14:creationId xmlns:p14="http://schemas.microsoft.com/office/powerpoint/2010/main" val="3661407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Be of the same mind toward one another (12:16)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Greek “</a:t>
            </a:r>
            <a:r>
              <a:rPr lang="en-US" dirty="0" err="1"/>
              <a:t>phroneo</a:t>
            </a:r>
            <a:r>
              <a:rPr lang="en-US" dirty="0"/>
              <a:t>” = “to think, to be minded in a certain way; lit. minding the same”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phrase literally means “thinking the same thing toward one another”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“To be in agreement, live in harmony”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We are to cultivate a mind toward the interest of others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Christians are frequently enjoined to be of the “same mind” (1 Cor. 1:10; Phil. 3:16; 4:2) or “one mind” (Rom. 15:6; 2 Cor. 13:11; Phil. 1:27; 2:2; 1 Pet. 3:8)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are to strive to “live in harmony” with each other, even when we are not getting along (cf. Phil. 4:2), focusing that “one mind” to be “in the Lord”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continuous action</a:t>
            </a:r>
          </a:p>
        </p:txBody>
      </p:sp>
    </p:spTree>
    <p:extLst>
      <p:ext uri="{BB962C8B-B14F-4D97-AF65-F5344CB8AC3E}">
        <p14:creationId xmlns:p14="http://schemas.microsoft.com/office/powerpoint/2010/main" val="1675813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Do not set your mind on high things (12:16)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same verb for mind (“</a:t>
            </a:r>
            <a:r>
              <a:rPr lang="en-US" dirty="0" err="1"/>
              <a:t>phroneo</a:t>
            </a:r>
            <a:r>
              <a:rPr lang="en-US" dirty="0"/>
              <a:t>”) is used here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Do not set your mind on high, lofty, exalted, haughty things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“Do not be haughty in mind” (NASB), pursuing grandiose ambitions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Do not think like those who are self-focused and arrogant (Psa. 138:6; Prov. 16:19; Jas. 4:6; 1 Pet. 5:5)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continuous action</a:t>
            </a:r>
          </a:p>
        </p:txBody>
      </p:sp>
    </p:spTree>
    <p:extLst>
      <p:ext uri="{BB962C8B-B14F-4D97-AF65-F5344CB8AC3E}">
        <p14:creationId xmlns:p14="http://schemas.microsoft.com/office/powerpoint/2010/main" val="421833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Associate with the humble (12:16)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“associate” lit. means “to be led away with, to be carried away with” (passive)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word involves “to give oneself up to” or “to give oneself over to”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object is those “of low degree or estate” – the lowly, the humble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This is not only associating with them, but being minded toward them to assist them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continuous action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company we keep influences who we are and the decisions we make (1 Cor. 15:33; Prov. 12:26)</a:t>
            </a:r>
          </a:p>
        </p:txBody>
      </p:sp>
    </p:spTree>
    <p:extLst>
      <p:ext uri="{BB962C8B-B14F-4D97-AF65-F5344CB8AC3E}">
        <p14:creationId xmlns:p14="http://schemas.microsoft.com/office/powerpoint/2010/main" val="3949229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33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charRg st="133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04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charRg st="204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Do not be wise in your own opinion (12:16)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expression focuses on one is who “wise in his own conceits, wise in himself, wise in the estimation of himself, self-complacent”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middle imperative, “do not become for yourself”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Do not be stuck on yourself, and have an elevated/conceited opinion of yourself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“Do not be wise in your own eyes; Fear the LORD and depart from evil” (Prov. 3:7)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“Do you see a man wise in his own eyes? There is more hope for a fool than for him” (Prov. 26:12)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“Woe to those who are wise in their own eyes, And prudent in their own sight!” (Isa. </a:t>
            </a:r>
            <a:r>
              <a:rPr lang="en-US"/>
              <a:t>5:21)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07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7967B-FCD5-44B3-B9CC-52D78FA0283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490bb05-5057-4712-ad51-ff7aad21ee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789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Choose to Do Good (12:14-16)</vt:lpstr>
      <vt:lpstr>Choose to Do Good (12:14-16)</vt:lpstr>
      <vt:lpstr>Choose to Do Good (12:14-16)</vt:lpstr>
      <vt:lpstr>Choose to Do Good (12:14-16)</vt:lpstr>
      <vt:lpstr>Choose to Do Good (12:14-16)</vt:lpstr>
      <vt:lpstr>Choose to Do Good (12:14-16)</vt:lpstr>
      <vt:lpstr>Choose to Do Good (12:14-16)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39</cp:revision>
  <dcterms:created xsi:type="dcterms:W3CDTF">2020-07-10T23:12:33Z</dcterms:created>
  <dcterms:modified xsi:type="dcterms:W3CDTF">2020-09-02T19:13:45Z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