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778" r:id="rId2"/>
    <p:sldId id="3001" r:id="rId3"/>
    <p:sldId id="2779" r:id="rId4"/>
    <p:sldId id="3008" r:id="rId5"/>
    <p:sldId id="3015" r:id="rId6"/>
    <p:sldId id="3020" r:id="rId7"/>
    <p:sldId id="3023" r:id="rId8"/>
    <p:sldId id="3022" r:id="rId9"/>
    <p:sldId id="3027" r:id="rId10"/>
    <p:sldId id="3032" r:id="rId11"/>
    <p:sldId id="2991" r:id="rId12"/>
    <p:sldId id="2463" r:id="rId13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520" userDrawn="1">
          <p15:clr>
            <a:srgbClr val="A4A3A4"/>
          </p15:clr>
        </p15:guide>
        <p15:guide id="2" pos="640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  <p:cmAuthor id="2" name="Dan Jenkins" initials="DJ" lastIdx="1" clrIdx="1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5256" autoAdjust="0"/>
  </p:normalViewPr>
  <p:slideViewPr>
    <p:cSldViewPr snapToGrid="0">
      <p:cViewPr varScale="1">
        <p:scale>
          <a:sx n="105" d="100"/>
          <a:sy n="105" d="100"/>
        </p:scale>
        <p:origin x="780" y="78"/>
      </p:cViewPr>
      <p:guideLst>
        <p:guide orient="horz" pos="2520"/>
        <p:guide pos="64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6479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36541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19679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818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8839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1704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1869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41543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6940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52956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32201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694772" y="4385923"/>
            <a:ext cx="5558174" cy="4155083"/>
          </a:xfrm>
          <a:prstGeom prst="rect">
            <a:avLst/>
          </a:prstGeom>
        </p:spPr>
        <p:txBody>
          <a:bodyPr spcFirstLastPara="1" wrap="square" lIns="92431" tIns="92431" rIns="92431" bIns="92431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95288" y="692150"/>
            <a:ext cx="6156325" cy="34639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09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0" y="810238"/>
            <a:ext cx="12192000" cy="1027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>
                <a:latin typeface="Calibri" panose="020F0502020204030204" pitchFamily="34" charset="0"/>
                <a:cs typeface="Calibri" panose="020F0502020204030204" pitchFamily="34" charset="0"/>
              </a:rPr>
              <a:t>Finding God’s Will for Your Life</a:t>
            </a:r>
            <a:endParaRPr sz="5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Jeremiah 29:8-13</a:t>
            </a:r>
            <a:endParaRPr sz="32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840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Folly of Modern “Idolatry”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indent="-1714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Remove idols and elevate “religious” writers and leaders</a:t>
            </a:r>
          </a:p>
          <a:p>
            <a:pPr marL="171450" marR="0" indent="-1714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Remove idols and elevate yourself and the god you create</a:t>
            </a:r>
          </a:p>
          <a:p>
            <a:pPr marL="171450" marR="0" indent="-1714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In the first century they created “another Jesus”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For I am jealous for you with godly jealousy. For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betrothed you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one husband, that I may present you as a chaste virgin to Christ.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But I fear, lest somehow, as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deceived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 by his craftiness, so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minds may be corrupted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from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simplicity that is in Christ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For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who comes preaches another Jesus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whom we have not preached, or if you receive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different spirit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you have not received, or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different gospel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you have not accepted—you may well put up with it! </a:t>
            </a:r>
          </a:p>
          <a:p>
            <a:pPr marR="0" algn="just" rtl="0"/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ctr" rtl="0"/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Basis of Modern Idolatry Results in Sinful Religious Division</a:t>
            </a:r>
            <a:endParaRPr lang="en-US" sz="25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074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Folly of Modern “Idolatry”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indent="-1714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Remove idols and elevate “religious” writers and leaders</a:t>
            </a:r>
          </a:p>
          <a:p>
            <a:pPr marL="171450" marR="0" indent="-1714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Remove idols and elevate yourself and the god you create</a:t>
            </a:r>
          </a:p>
          <a:p>
            <a:pPr marL="171450" marR="0" indent="-171450" algn="just" rtl="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In the first century they created “another Jesus”</a:t>
            </a:r>
          </a:p>
          <a:p>
            <a:pPr marR="0" algn="just" rtl="0">
              <a:spcAft>
                <a:spcPts val="600"/>
              </a:spcAft>
              <a:buClr>
                <a:schemeClr val="bg1"/>
              </a:buClr>
            </a:pPr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2  For I am jealous for you with godly jealousy. For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betrothed you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one husband, that I may present you as a chaste virgin to Christ.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3  But I fear, lest somehow, as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serpent deceived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Eve by his craftiness, so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minds may be corrupted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from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simplicity that is in Christ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/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For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he who comes preaches another Jesus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whom we have not preached, or if you receive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different spirit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you have not received, or </a:t>
            </a:r>
            <a:r>
              <a:rPr lang="en-US" sz="24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different gospel </a:t>
            </a: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which you have not accepted—you may well put up with it! </a:t>
            </a:r>
          </a:p>
          <a:p>
            <a:pPr marR="0" algn="just" rtl="0"/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0" algn="ctr" rtl="0"/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and Your Idol Will Create Another Jesus, Another Gospel</a:t>
            </a:r>
          </a:p>
          <a:p>
            <a:pPr marL="342900" marR="0" indent="-342900" algn="just" rtl="0">
              <a:buFont typeface="Arial" panose="020B0604020202020204" pitchFamily="34" charset="0"/>
              <a:buChar char="•"/>
            </a:pPr>
            <a:r>
              <a:rPr lang="en-US" sz="24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sz="25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88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509284" y="299702"/>
            <a:ext cx="9377916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>
                <a:solidFill>
                  <a:srgbClr val="FFFF00"/>
                </a:solidFill>
              </a:rPr>
              <a:t>The Simplicity Which is in Christ</a:t>
            </a:r>
            <a:endParaRPr dirty="0">
              <a:solidFill>
                <a:srgbClr val="FFFF00"/>
              </a:solidFill>
            </a:endParaRPr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Heb. 11:6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lang="en-US" sz="3200" dirty="0"/>
          </a:p>
          <a:p>
            <a:pPr marL="457200" lvl="1" indent="-45720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You are Now a Member of His </a:t>
            </a:r>
            <a:r>
              <a:rPr lang="en-US" sz="3200" i="1" dirty="0">
                <a:solidFill>
                  <a:srgbClr val="FFFF00"/>
                </a:solidFill>
              </a:rPr>
              <a:t>Flock—Hi</a:t>
            </a:r>
            <a:r>
              <a:rPr lang="en-US" sz="3200" b="1" i="1" dirty="0">
                <a:solidFill>
                  <a:srgbClr val="FFFF00"/>
                </a:solidFill>
              </a:rPr>
              <a:t>s Glorious Church</a:t>
            </a:r>
          </a:p>
          <a:p>
            <a:pPr indent="4763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bg1"/>
                </a:solidFill>
              </a:rPr>
              <a:t>   Now be faithful until you die			Rev. 2:10</a:t>
            </a:r>
            <a:endParaRPr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151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Background of the Text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51866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Jeremiah writes, Babylonian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captivity is beginning</a:t>
            </a:r>
          </a:p>
          <a:p>
            <a:pPr marL="342900" marR="0" indent="-342900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already taken to Babylon</a:t>
            </a:r>
          </a:p>
          <a:p>
            <a:pPr marL="342900" marR="0" indent="-342900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Turmoil has opened door to the spread of false teaching</a:t>
            </a:r>
          </a:p>
          <a:p>
            <a:pPr marL="342900" marR="0" indent="-342900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Jeremiah writes letter to the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captives to be read by all</a:t>
            </a:r>
          </a:p>
          <a:p>
            <a:pPr marL="342900" marR="0" indent="-342900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Reminds them there is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Source of truth—Thus says the Lord</a:t>
            </a:r>
          </a:p>
          <a:p>
            <a:pPr marL="342900" marR="0" indent="-342900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have the truth, find the truth, follow the truth</a:t>
            </a:r>
          </a:p>
          <a:p>
            <a:pPr marL="342900" marR="0" indent="-342900" algn="just" rtl="0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vital lesson is so important for us today</a:t>
            </a:r>
            <a:endParaRPr lang="en-US" sz="32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25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Text—Jeremiah 29:8-13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11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8  For thus says the Lord of hosts, the God of Israel: Do not let your prophets and your diviners who are in your midst deceive you, nor listen to your dreams which you cause to be dreamed. </a:t>
            </a:r>
          </a:p>
          <a:p>
            <a:pPr marR="0" algn="just" rtl="0">
              <a:spcAft>
                <a:spcPts val="11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9  For they prophesy falsely to you in My name; I have not sent them, says the Lord.</a:t>
            </a:r>
          </a:p>
          <a:p>
            <a:pPr marR="0" algn="just" rtl="0">
              <a:spcAft>
                <a:spcPts val="11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thus says the Lord: After seventy years are completed at Babylon, I will visit you and perform My good word toward you, and cause you to return to this place. </a:t>
            </a:r>
          </a:p>
          <a:p>
            <a:pPr marR="0" algn="just" rtl="0">
              <a:spcAft>
                <a:spcPts val="11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For I know the thoughts that I think toward you, says the Lord, thoughts of peace and not of evil, to give you a future and a hope. </a:t>
            </a:r>
          </a:p>
          <a:p>
            <a:pPr marR="0" algn="just" rtl="0">
              <a:spcAft>
                <a:spcPts val="11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Then you will call upon Me and go and pray to Me, and I will listen to you. </a:t>
            </a:r>
          </a:p>
          <a:p>
            <a:pPr marR="0" algn="just" rtl="0">
              <a:spcAft>
                <a:spcPts val="1100"/>
              </a:spcAft>
            </a:pPr>
            <a:r>
              <a:rPr lang="en-US" sz="26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And you will seek Me and find Me, when you search for Me with all your heart. 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0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603163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the Text—Idolatry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8  For thus says the Lord of hosts, the God of Israel: Do not let your prophets and your diviners who are in your midst deceive you, nor listen to your dreams which you cause to be dreamed.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Source of truth has always been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“Thus says the Lord”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Turning to “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Thus says ________” always cr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eates </a:t>
            </a: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religious turmoil</a:t>
            </a:r>
          </a:p>
          <a:p>
            <a:pPr marL="515938" lvl="1" indent="-282575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 in YOUR prophets, YOUR diviners, YOUR deception, YOUR dreams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9  For they prophesy falsely to you in My name;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not sent them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says the Lord. 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 teachers “prophecy” in MY name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False teachers did not come from Me—the God of all truth</a:t>
            </a:r>
            <a:endParaRPr lang="en-US" sz="25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5938" lvl="1" indent="-282575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have NOT sent them, they have no authority</a:t>
            </a:r>
            <a:endParaRPr lang="en-US" sz="26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635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the Text—Idolatry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thus says the Lord: After seventy years are completed at Babylon, I will visit you and perform My good word toward you, and cause you to return to this place. 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Remember “Thus says the Lord” for next seventy years</a:t>
            </a:r>
          </a:p>
          <a:p>
            <a:pPr marL="515938" lvl="1" indent="-282575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find Me in “this place” (Jerusalem, the holy city)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For I know the thoughts that I think toward you, says the Lord, thoughts of peace and not of evil, to give you a future and a hope.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Thoughts of God are for peace, not evil</a:t>
            </a:r>
          </a:p>
          <a:p>
            <a:pPr marL="515938" lvl="1" indent="-282575" algn="just">
              <a:spcAft>
                <a:spcPts val="12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Future and hope found in “Thus says the Lord”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Then you will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upon Me 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go and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pray to Me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will listen to you</a:t>
            </a:r>
            <a:r>
              <a:rPr lang="en-US" sz="28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 Me demands calling upon Me, praying to Me, I will listen—”I want you”</a:t>
            </a:r>
            <a:endParaRPr lang="en-US" sz="25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96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Application of the Text—Idolatry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28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And you will seek Me and find Me, when you search for Me with all your heart.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Finding His will is conditional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seek Me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find Me, for I am findable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 search for Me with all your heart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find Me—Absolute promise to those who meet His conditions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Lord </a:t>
            </a: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found in “Babylonian prophets, dreams or idols”</a:t>
            </a:r>
            <a:endParaRPr lang="en-US" sz="25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0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Folly of Ancient Idolatry—Psalm 115:4-8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3362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Their idols are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silver and gold,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 of men's hands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They have mouths, but they do not speak; Eyes they have, but they do not see;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They have ears, but they do not hear; Noses they have, but they do not smell;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They have hands, but they do not handle; Feet they have, but they do not walk; Nor do they mutter through their throat.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Those who make them are like them; So is everyone who trusts in them. 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Idols are simply wood, sliver, gold and the works of mortal minds and hands</a:t>
            </a:r>
            <a:endParaRPr lang="en-US" sz="2400" b="1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68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Folly of Ancient Idolatry—Psalm 115:4-8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38241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Their idols are silver and gold, The work of men's hands.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They have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mouths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but they do not speak;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Eyes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they have, but they do not see;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They have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ears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but they do not hear;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Noses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they have, but they do not smell;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They have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hands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but they do not handle;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Feet 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have, but they do not walk; Nor do they mutter through their throat.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Those who make them are like them; So is everyone who trusts in them. 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Idols are simply wood, sliver, gold and the works of mortal minds and hands</a:t>
            </a:r>
            <a:endParaRPr lang="en-US" sz="2500" b="1" u="none" strike="noStrike" baseline="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have NO mouths, NO eyes, NO ears, NO noses,  NO hands, NO feet, NO lips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60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235033" y="51554"/>
            <a:ext cx="11702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Spirit and in Truth--Praying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A146CE-4631-4211-B8BC-DF1768DB22B0}"/>
              </a:ext>
            </a:extLst>
          </p:cNvPr>
          <p:cNvSpPr txBox="1"/>
          <p:nvPr/>
        </p:nvSpPr>
        <p:spPr>
          <a:xfrm>
            <a:off x="235033" y="593435"/>
            <a:ext cx="11702409" cy="6042892"/>
          </a:xfrm>
          <a:prstGeom prst="rect">
            <a:avLst/>
          </a:prstGeom>
          <a:solidFill>
            <a:schemeClr val="tx1"/>
          </a:solidFill>
        </p:spPr>
        <p:txBody>
          <a:bodyPr wrap="none" tIns="182880" rtlCol="0">
            <a:noAutofit/>
          </a:bodyPr>
          <a:lstStyle/>
          <a:p>
            <a:endPara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D0F441-A0BF-4D19-A20D-6AC4ECCF4A7A}"/>
              </a:ext>
            </a:extLst>
          </p:cNvPr>
          <p:cNvSpPr txBox="1"/>
          <p:nvPr/>
        </p:nvSpPr>
        <p:spPr>
          <a:xfrm>
            <a:off x="235033" y="-24607"/>
            <a:ext cx="117024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Folly of Ancient Idolatry—Psalm 115:4-8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275C38-5678-4F54-A441-9429E1718940}"/>
              </a:ext>
            </a:extLst>
          </p:cNvPr>
          <p:cNvSpPr txBox="1"/>
          <p:nvPr/>
        </p:nvSpPr>
        <p:spPr>
          <a:xfrm>
            <a:off x="4618181" y="4775200"/>
            <a:ext cx="840509" cy="769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189F89-661C-4432-9E0F-0D9BB116A637}"/>
              </a:ext>
            </a:extLst>
          </p:cNvPr>
          <p:cNvSpPr txBox="1"/>
          <p:nvPr/>
        </p:nvSpPr>
        <p:spPr>
          <a:xfrm>
            <a:off x="380998" y="749079"/>
            <a:ext cx="11332723" cy="428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  Their idols are silver and gold, The work of men's hands.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5  They have mouths, but they do not speak; Eyes they have, but they do not see;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6  They have ears, but they do not hear; Noses they have, but they do not smell;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7  They have hands, but they do not handle; Feet they have, but they do not walk; Nor do they mutter through their throat. </a:t>
            </a:r>
          </a:p>
          <a:p>
            <a:pPr marR="0" algn="just" rtl="0">
              <a:spcAft>
                <a:spcPts val="900"/>
              </a:spcAft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8  </a:t>
            </a:r>
            <a:r>
              <a:rPr lang="en-US" sz="2500" b="1" u="none" strike="noStrike" baseline="0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Those who make them are like them</a:t>
            </a: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So is everyone who trusts in them.  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Idols are simply wood, sliver, gold and the works of mortal minds and hands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They have NO mouths, NO eyes, NO ears, NO noses,  NO hands, NO feet, NO lips</a:t>
            </a:r>
          </a:p>
          <a:p>
            <a:pPr marL="515938" lvl="1" indent="-282575" algn="just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5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Worshiper becomes like the idol, the idol becomes like the worshiper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C933AD6-21A3-4446-A118-854A7F292CBE}"/>
              </a:ext>
            </a:extLst>
          </p:cNvPr>
          <p:cNvSpPr txBox="1"/>
          <p:nvPr/>
        </p:nvSpPr>
        <p:spPr>
          <a:xfrm rot="18982979">
            <a:off x="9011120" y="2307512"/>
            <a:ext cx="1267634" cy="306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66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13181</TotalTime>
  <Words>1568</Words>
  <Application>Microsoft Office PowerPoint</Application>
  <PresentationFormat>Widescreen</PresentationFormat>
  <Paragraphs>105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Office Theme</vt:lpstr>
      <vt:lpstr>Finding God’s Will for Your Life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Simplicity Which is in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817</cp:revision>
  <cp:lastPrinted>2020-09-27T12:38:01Z</cp:lastPrinted>
  <dcterms:modified xsi:type="dcterms:W3CDTF">2020-09-28T14:29:09Z</dcterms:modified>
</cp:coreProperties>
</file>