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C4F9-3352-4AE9-95B8-724D1348B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5C92E-EBA8-48CC-A2C6-8D73D6E04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33F09-13F7-4E51-BDBD-9E03A150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C9DE1-1481-4A46-91A3-C7C53DA8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F41CC-4A45-46EB-9196-4ED46B58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AA48D5A-91F5-4CF2-8107-D0B6F4ECF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7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DE1B-73B7-492B-93B0-49F5901D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973B-569E-4823-BACF-B51B2994D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D0CF7-679A-4D04-AA77-85E9AC051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BA94E-96DE-4946-869F-81664D4A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623CF-4F81-4D55-A525-31C994A1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E9628-B969-4AA8-A8C0-F2868EBF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5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65093-7BC4-45FA-ABED-06D145FB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A6DED-F145-4C4B-82A1-3A28E543B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1A887-B402-4F16-AAEC-B0744B2B7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D24DF-5A81-4699-A272-2D88C18A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09C98-E0FD-40B1-8681-EE25D6FF3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6F35A-599D-40CA-A024-CEDC9BAB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1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9274-9504-45ED-9AD1-DE455FB1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25963-87F4-45A2-9B12-389FA1F6D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285E-B3FC-4168-95A1-234DF48E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907B-CAC3-4230-8D78-D31997411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26DA3-FD2B-4B08-A565-A0B353D8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88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807D73-C270-4650-876C-8CAF66F34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668A7-DC45-4790-9554-E4DE8F5DE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2BD21-BB6B-439C-B313-5A572A5A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5F5B3-CB59-478C-B527-317271E3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F7725-726E-4B25-95F3-7F4CF036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0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uilding, brick, sitting, clock&#10;&#10;Description automatically generated">
            <a:extLst>
              <a:ext uri="{FF2B5EF4-FFF2-40B4-BE49-F238E27FC236}">
                <a16:creationId xmlns:a16="http://schemas.microsoft.com/office/drawing/2014/main" id="{E232E0F8-34C0-4FC1-8D75-03C740E057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F1560-ED70-4BCF-B3C9-6D7A2BD4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888763"/>
            <a:ext cx="11408635" cy="53069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 marL="1258888" indent="-228600"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18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brick, sitting, clock&#10;&#10;Description automatically generated">
            <a:extLst>
              <a:ext uri="{FF2B5EF4-FFF2-40B4-BE49-F238E27FC236}">
                <a16:creationId xmlns:a16="http://schemas.microsoft.com/office/drawing/2014/main" id="{7C5B46CA-C15A-408C-95DB-D2168801F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F1560-ED70-4BCF-B3C9-6D7A2BD4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888763"/>
            <a:ext cx="11408635" cy="53069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 marL="1258888" indent="-228600"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4842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brick, sitting, clock&#10;&#10;Description automatically generated">
            <a:extLst>
              <a:ext uri="{FF2B5EF4-FFF2-40B4-BE49-F238E27FC236}">
                <a16:creationId xmlns:a16="http://schemas.microsoft.com/office/drawing/2014/main" id="{A9797BD5-783E-40B7-867E-571996959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F1560-ED70-4BCF-B3C9-6D7A2BD4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888763"/>
            <a:ext cx="11408635" cy="53069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 marL="1258888" indent="-228600"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05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2F81-70BF-40C1-9177-35E7CB48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5DE24-3847-4D57-A185-419548252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F9323-0268-4ACE-A467-8E13C057A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5C042-3704-4314-8BD5-21C53458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BECFF-ED4C-4113-A804-34F6AB96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5FA7-D83E-4F7A-AA91-9BE02461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5AA53-6E29-41DB-9A79-4B65E2884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B16F6-CE4D-49CC-AD0E-3CD9E655A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B8D40-B61D-41ED-A11C-70EE0946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D8F5-2711-4DD1-8128-AE01A87D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15839-E8FD-4EA0-88A4-5BD4CDC2A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9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1C32C-EE21-423B-8D23-3EF6E662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2DCD7-85FB-4A50-A96C-949AF8194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AE359-4A41-40DE-8A5F-1D6DFB833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CE136-5D8F-4C7F-A32B-4C2054DD6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26D363-4C5E-4A63-8F9E-2B7FA1B5A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CD1291-84A9-43BE-A740-D7D53C83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2533A-3B3C-4C45-A8DE-99EBA9D9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76BAE-49F7-4EC4-ADF5-68CDF1E9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0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B320-D70A-46E9-B5F6-35E3AC92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4354C-D56C-431D-87C2-A5EEC758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96DBC-B005-4599-A33A-70F46756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68C42-09B5-42A0-AD0C-72FA0379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5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E4D761-C5CF-4558-A90F-8AF7E14D2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A8700A-4422-43E6-99C1-E3D465DE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1FD93-2D3A-414D-8E19-1BE25CB8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55A97-2B8D-479E-BF3F-47D78CFA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335B2-3449-4601-BC2E-9691F9550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AE708-AC23-49A1-A285-02FD50697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4C31F-07C2-42C2-AC33-08988895A25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149E8-5764-47DF-8EAC-0EB364C9C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AC397-4429-49F4-9B0F-8D56452A6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FC6BD-45B3-43AE-9896-A54D6C2D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5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4992A-CF3F-48E0-BB31-F69DA2FC0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 says that it is time to wake up to your </a:t>
            </a:r>
            <a:br>
              <a:rPr lang="en-US" dirty="0"/>
            </a:br>
            <a:r>
              <a:rPr lang="en-US" dirty="0"/>
              <a:t>spiritual condition (13:11a)</a:t>
            </a:r>
          </a:p>
          <a:p>
            <a:r>
              <a:rPr lang="en-US" dirty="0"/>
              <a:t>The time of your future salvation is closer than ever (13:11b)</a:t>
            </a:r>
          </a:p>
          <a:p>
            <a:r>
              <a:rPr lang="en-US" dirty="0"/>
              <a:t>Your time is running out and opportunities are fading (13:12a)</a:t>
            </a:r>
          </a:p>
          <a:p>
            <a:r>
              <a:rPr lang="en-US" dirty="0"/>
              <a:t>The time of Christ’s return is the next major event in God’s plan (13:12a)</a:t>
            </a:r>
          </a:p>
          <a:p>
            <a:pPr lvl="1">
              <a:spcBef>
                <a:spcPts val="800"/>
              </a:spcBef>
            </a:pPr>
            <a:r>
              <a:rPr lang="en-US" sz="2600" dirty="0"/>
              <a:t>Be watchful and alert because you don’t know that time (Mark 13:32-37)</a:t>
            </a:r>
          </a:p>
        </p:txBody>
      </p:sp>
    </p:spTree>
    <p:extLst>
      <p:ext uri="{BB962C8B-B14F-4D97-AF65-F5344CB8AC3E}">
        <p14:creationId xmlns:p14="http://schemas.microsoft.com/office/powerpoint/2010/main" val="24823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DF21C1B8-3E0A-4BD6-8B94-B9B99A037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49"/>
          <a:stretch/>
        </p:blipFill>
        <p:spPr>
          <a:xfrm>
            <a:off x="0" y="3932903"/>
            <a:ext cx="12192000" cy="2925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8860C-47E6-4EB5-BA96-1607F624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888763"/>
            <a:ext cx="11408635" cy="5492372"/>
          </a:xfrm>
        </p:spPr>
        <p:txBody>
          <a:bodyPr>
            <a:normAutofit/>
          </a:bodyPr>
          <a:lstStyle/>
          <a:p>
            <a:r>
              <a:rPr lang="en-US" dirty="0"/>
              <a:t>God says that it is time to get up (3x “let us” in vss. 12-13)</a:t>
            </a:r>
          </a:p>
          <a:p>
            <a:r>
              <a:rPr lang="en-US" dirty="0"/>
              <a:t>God says that it is time to get dressed</a:t>
            </a:r>
          </a:p>
          <a:p>
            <a:pPr lvl="1"/>
            <a:r>
              <a:rPr lang="en-US" dirty="0"/>
              <a:t>There are things we must “put off”</a:t>
            </a:r>
          </a:p>
          <a:p>
            <a:pPr lvl="2"/>
            <a:r>
              <a:rPr lang="en-US" sz="2200" dirty="0"/>
              <a:t>Put off our night clothes = “deeds of darkness” (13:12)</a:t>
            </a:r>
          </a:p>
          <a:p>
            <a:pPr lvl="2"/>
            <a:r>
              <a:rPr lang="en-US" sz="2200" dirty="0"/>
              <a:t>Put off substance abuse = “drinking parties and drunkenness” (13:13)</a:t>
            </a:r>
          </a:p>
          <a:p>
            <a:pPr lvl="2"/>
            <a:r>
              <a:rPr lang="en-US" sz="2200" dirty="0"/>
              <a:t>Put off sexual immorality = “sexual promiscuity and sensuality” (13:13)</a:t>
            </a:r>
          </a:p>
          <a:p>
            <a:pPr lvl="2"/>
            <a:r>
              <a:rPr lang="en-US" sz="2200" dirty="0"/>
              <a:t>Put off spiteful attitudes = “strife and jealousy” (13:13)</a:t>
            </a:r>
          </a:p>
          <a:p>
            <a:pPr lvl="2"/>
            <a:r>
              <a:rPr lang="en-US" sz="2200" dirty="0"/>
              <a:t>Put off even thinking about doing evil and how to gratify the flesh (13:14)</a:t>
            </a:r>
          </a:p>
          <a:p>
            <a:pPr lvl="1"/>
            <a:r>
              <a:rPr lang="en-US" dirty="0"/>
              <a:t>There are things we must “put on”</a:t>
            </a:r>
          </a:p>
          <a:p>
            <a:pPr lvl="2"/>
            <a:r>
              <a:rPr lang="en-US" sz="2200" dirty="0"/>
              <a:t>Put on our daytime clothes = “armor of light” (13:12)</a:t>
            </a:r>
          </a:p>
          <a:p>
            <a:pPr lvl="2"/>
            <a:r>
              <a:rPr lang="en-US" sz="2200" dirty="0"/>
              <a:t>Put on the Lord Jesus Christ (13:14; cf. Col. 1:13)</a:t>
            </a:r>
          </a:p>
          <a:p>
            <a:pPr lvl="3">
              <a:spcBef>
                <a:spcPts val="300"/>
              </a:spcBef>
            </a:pPr>
            <a:r>
              <a:rPr lang="en-US" sz="2200" dirty="0"/>
              <a:t>His agape love for serving my neighbor (13:8-10)</a:t>
            </a:r>
          </a:p>
          <a:p>
            <a:pPr lvl="3">
              <a:spcBef>
                <a:spcPts val="300"/>
              </a:spcBef>
            </a:pPr>
            <a:r>
              <a:rPr lang="en-US" sz="2200" dirty="0"/>
              <a:t>His affectionate mercy for serving my brethren (Col. 3:12-14)</a:t>
            </a:r>
          </a:p>
          <a:p>
            <a:pPr lvl="3">
              <a:spcBef>
                <a:spcPts val="300"/>
              </a:spcBef>
            </a:pPr>
            <a:r>
              <a:rPr lang="en-US" sz="2200" dirty="0"/>
              <a:t>His armor of light for protection in battle (Eph. 6:10-18)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0958BC6E-C56D-4346-8673-F35B744C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49"/>
          <a:stretch/>
        </p:blipFill>
        <p:spPr>
          <a:xfrm>
            <a:off x="0" y="3932903"/>
            <a:ext cx="12192000" cy="2925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8860C-47E6-4EB5-BA96-1607F624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888763"/>
            <a:ext cx="11503925" cy="5306938"/>
          </a:xfrm>
        </p:spPr>
        <p:txBody>
          <a:bodyPr>
            <a:normAutofit/>
          </a:bodyPr>
          <a:lstStyle/>
          <a:p>
            <a:r>
              <a:rPr lang="en-US" dirty="0"/>
              <a:t>God says that it is time to get up (3x “let us” in vss. 12-13)</a:t>
            </a:r>
          </a:p>
          <a:p>
            <a:r>
              <a:rPr lang="en-US" dirty="0"/>
              <a:t>God says that it is time to get dressed</a:t>
            </a:r>
          </a:p>
          <a:p>
            <a:r>
              <a:rPr lang="en-US" dirty="0"/>
              <a:t>God says that it is time to get going (cf. Eph 5:16)</a:t>
            </a:r>
          </a:p>
          <a:p>
            <a:pPr lvl="1"/>
            <a:r>
              <a:rPr lang="en-US" dirty="0"/>
              <a:t>Make proper use of our time by no longer walking in darkness (13:13; cf. 1 Pet. 4:2-3)</a:t>
            </a:r>
          </a:p>
          <a:p>
            <a:pPr lvl="1"/>
            <a:r>
              <a:rPr lang="en-US" dirty="0"/>
              <a:t>Make proper use of our time by walking properly in the light (13:13)</a:t>
            </a:r>
          </a:p>
          <a:p>
            <a:pPr lvl="2"/>
            <a:r>
              <a:rPr lang="en-US" sz="2200" dirty="0"/>
              <a:t>It is time for us to “not fear” over every bad thing (Psa. 27:1; 46:2; 118:6)</a:t>
            </a:r>
          </a:p>
          <a:p>
            <a:pPr lvl="2"/>
            <a:r>
              <a:rPr lang="en-US" sz="2200" dirty="0"/>
              <a:t>It is time for us to “not believe” everything we hear (1 John 4:1; 1 Thess. 5:21)</a:t>
            </a:r>
          </a:p>
          <a:p>
            <a:pPr lvl="2"/>
            <a:r>
              <a:rPr lang="en-US" sz="2200" dirty="0"/>
              <a:t>It is time for us to “stand” for truth (Eph. 6:13-14)</a:t>
            </a:r>
          </a:p>
          <a:p>
            <a:pPr lvl="2"/>
            <a:r>
              <a:rPr lang="en-US" sz="2200" dirty="0"/>
              <a:t>It is “time” for us to be “teachers” of God’s Word (Heb. 5:12)</a:t>
            </a:r>
          </a:p>
          <a:p>
            <a:pPr lvl="2"/>
            <a:r>
              <a:rPr lang="en-US" sz="2200" dirty="0"/>
              <a:t>It is time for us “now” to yield our bodies </a:t>
            </a:r>
            <a:r>
              <a:rPr lang="en-US" sz="2200"/>
              <a:t>as “slaves of righteousness” </a:t>
            </a:r>
            <a:r>
              <a:rPr lang="en-US" sz="2200" dirty="0"/>
              <a:t>(Rom. 6:19) </a:t>
            </a:r>
          </a:p>
          <a:p>
            <a:pPr lvl="2"/>
            <a:r>
              <a:rPr lang="en-US" sz="2200" dirty="0"/>
              <a:t>It is time for us “now” to “magnify” Christ in all we do (Phil. 1:20; Gal. 2:20)</a:t>
            </a:r>
          </a:p>
          <a:p>
            <a:pPr lvl="2"/>
            <a:r>
              <a:rPr lang="en-US" sz="2200" dirty="0"/>
              <a:t>It is “time” for us to “repent,” if we are falling short (Rev. 2:21)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81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535BABD8-E2DC-47E4-B493-75B22BF8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49"/>
          <a:stretch/>
        </p:blipFill>
        <p:spPr>
          <a:xfrm>
            <a:off x="0" y="3932903"/>
            <a:ext cx="12192000" cy="2925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D61B-4F20-47BE-A807-A84CADB89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reject Christ’s salvation, looking for a “convenient time” (Acts 24:25)</a:t>
            </a:r>
          </a:p>
          <a:p>
            <a:r>
              <a:rPr lang="en-US" dirty="0"/>
              <a:t>God says, “Behold, now is the accepted time; </a:t>
            </a:r>
            <a:br>
              <a:rPr lang="en-US" dirty="0"/>
            </a:br>
            <a:r>
              <a:rPr lang="en-US" dirty="0"/>
              <a:t>		behold, now is the day of salvation” (2 Cor. 6:2; cf. Luke 19:9)</a:t>
            </a:r>
          </a:p>
          <a:p>
            <a:r>
              <a:rPr lang="en-US" dirty="0"/>
              <a:t>You need to answer, “And now why are you waiting?”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You need to “wash away your sins” today (Acts 22:16)</a:t>
            </a:r>
          </a:p>
          <a:p>
            <a:pPr lvl="1"/>
            <a:r>
              <a:rPr lang="en-US" sz="2800" dirty="0"/>
              <a:t>By believing Jesus is the Son of God (Acts 16:31)</a:t>
            </a:r>
          </a:p>
          <a:p>
            <a:pPr lvl="1"/>
            <a:r>
              <a:rPr lang="en-US" sz="2800" dirty="0"/>
              <a:t>By repenting of your sins and turning to God (Acts 2:38)</a:t>
            </a:r>
          </a:p>
          <a:p>
            <a:pPr lvl="1"/>
            <a:r>
              <a:rPr lang="en-US" sz="2800" dirty="0"/>
              <a:t>By confessing your faith in Jesus Christ (Romans 10:10)</a:t>
            </a:r>
          </a:p>
          <a:p>
            <a:pPr lvl="1"/>
            <a:r>
              <a:rPr lang="en-US" sz="2800" dirty="0"/>
              <a:t>By arising and being immersed into Christ (Acts 22:16)</a:t>
            </a:r>
          </a:p>
          <a:p>
            <a:pPr lvl="2"/>
            <a:r>
              <a:rPr lang="en-US" sz="2400" dirty="0"/>
              <a:t>Right now is the time to do that!</a:t>
            </a:r>
          </a:p>
          <a:p>
            <a:pPr lvl="2"/>
            <a:r>
              <a:rPr lang="en-US" sz="2400" dirty="0"/>
              <a:t>Right now is the time to be saved from your sins!</a:t>
            </a:r>
          </a:p>
          <a:p>
            <a:pPr lvl="1"/>
            <a:r>
              <a:rPr lang="en-US" sz="2800" dirty="0"/>
              <a:t>Then, by continuing to live faithfully to Him (1 John 1:7)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649</Words>
  <Application>Microsoft Office PowerPoint</Application>
  <PresentationFormat>Widescreen</PresentationFormat>
  <Paragraphs>42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</cp:revision>
  <dcterms:created xsi:type="dcterms:W3CDTF">2020-09-19T23:02:55Z</dcterms:created>
  <dcterms:modified xsi:type="dcterms:W3CDTF">2020-09-20T12:36:22Z</dcterms:modified>
</cp:coreProperties>
</file>