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ABAD3-9DF0-4B8A-A848-1F96B9F92A92}" v="642" dt="2020-09-06T10:19:03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8FA5-AF44-4F8A-A7CD-2116CE997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1F44C-121E-4162-A9AA-11E1443AB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74A02-28BC-484A-B52F-19DBBA06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B45-E5FD-4BA3-ABF8-20B02FA997A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4D11C-1947-4A0A-865A-E161EE23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41512-AD68-4194-8BE9-E204BA14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CF5-6F42-42EA-ADE8-F836C3FB9C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ECE9EA8-3D04-4D21-B4E5-B5F2F737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group of people jumping in the air&#10;&#10;Description automatically generated">
            <a:extLst>
              <a:ext uri="{FF2B5EF4-FFF2-40B4-BE49-F238E27FC236}">
                <a16:creationId xmlns:a16="http://schemas.microsoft.com/office/drawing/2014/main" id="{2585C890-CC86-4A35-821D-715C3B08B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8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FA6C4-CEAA-4B0B-83E2-9A3032AE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B45-E5FD-4BA3-ABF8-20B02FA997A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5D4F9-04DD-4EDB-AC72-199CBC5F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95A86-2D2C-483C-9463-8DDBC96C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CF5-6F42-42EA-ADE8-F836C3FB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8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46D6-D94B-4FD5-BF45-F6737A8F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87269-D222-47A4-B889-D040EBA9E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30DB3-5C85-4E4B-A0E3-1859C77FD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064CC-F5F4-43A4-8DB7-881B2077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B45-E5FD-4BA3-ABF8-20B02FA997A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4B96F-0F4C-43C2-A637-5F4CED41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CF8BF-46FB-425E-A2F8-A00BA09B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CF5-6F42-42EA-ADE8-F836C3FB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95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A53C-B609-4D5C-9B93-1DEFC231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AF6E2-2121-4D61-9DB9-C7C008474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728DE-D32E-464B-9923-4DD1E6365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7D665-949A-43BD-844C-4DC49AAD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B45-E5FD-4BA3-ABF8-20B02FA997A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CC1A7-8B46-4398-B8B7-BA9FB7D21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82708-F485-489C-B30B-5A25CEA3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CF5-6F42-42EA-ADE8-F836C3FB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6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D574-D7D2-48AE-8D22-B82E01B9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07CEE-C456-4801-9210-59E57FAF1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9C6AB-8DB4-45C1-96D0-F12811BF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B45-E5FD-4BA3-ABF8-20B02FA997A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EC5EA-C20E-4CD0-AE75-9A902767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A0435-57E2-440E-AC3B-B11364FA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CF5-6F42-42EA-ADE8-F836C3FB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BFE1B-2522-4823-B919-32EB03EF5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AF609-1976-41CB-9026-DCD4E10B2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ECED7-D04C-40D5-BC7E-53E61055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B45-E5FD-4BA3-ABF8-20B02FA997A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DDC6F-2F34-4A6C-B173-66FB5724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773CD-EF29-4F14-A1FA-58B2D30A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CF5-6F42-42EA-ADE8-F836C3FB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ight&#10;&#10;Description automatically generated">
            <a:extLst>
              <a:ext uri="{FF2B5EF4-FFF2-40B4-BE49-F238E27FC236}">
                <a16:creationId xmlns:a16="http://schemas.microsoft.com/office/drawing/2014/main" id="{C743BD20-1EF6-4984-9321-39390E47E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CC755-CA0D-4640-A3C9-5933DB57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62" y="1512606"/>
            <a:ext cx="11934914" cy="5345394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77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902D3C0F-3895-4542-8283-998C2C1B3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CC755-CA0D-4640-A3C9-5933DB57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62" y="1512606"/>
            <a:ext cx="11934914" cy="5345394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55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D2D6E167-8392-44C6-ADE9-F47C6D905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CC755-CA0D-4640-A3C9-5933DB57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62" y="1512606"/>
            <a:ext cx="11934914" cy="5345394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561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CC755-CA0D-4640-A3C9-5933DB57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62" y="1512606"/>
            <a:ext cx="11934914" cy="5345394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B7686CB3-BF9B-452C-BA69-638CE71C4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8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C170-93E6-4F79-A19C-299662A2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AF8ED-639F-425E-8995-582A88D2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D661A-1257-4D3D-A59E-87B1E27D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B45-E5FD-4BA3-ABF8-20B02FA997A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F238E-B1B4-4176-B3F6-DF62FCC6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73962-A9AB-4BA0-868C-919FFFD4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CF5-6F42-42EA-ADE8-F836C3FB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5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A5992-51A8-4821-9FF4-730EB88F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C46B-D5E7-419D-BF56-E23BC0838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82813-CA94-4611-8B4B-022A88E2C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C7349-E269-4AA0-8A65-3F60B4A3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B45-E5FD-4BA3-ABF8-20B02FA997A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AED31-5891-409A-96FA-48627C73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192F5-17A2-45A9-A93A-C757CDED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CF5-6F42-42EA-ADE8-F836C3FB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7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4D89-9483-4A79-B09F-66A9CBC0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CF1D5-4552-4BCD-9FB1-33125C29D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D736B-EFE4-4153-8903-C826180A4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6DEBA-7799-430A-8BAA-10587219C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678B7-B0FA-43BE-8F9A-4E0A0E2A3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75403-73CE-4D8E-B9EC-FADCE100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B45-E5FD-4BA3-ABF8-20B02FA997A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1AF1E7-DFB0-47F4-9CA4-B7D472F9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365738-5775-4075-8BCD-B92D0268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CF5-6F42-42EA-ADE8-F836C3FB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7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3C37-8FAB-45DC-B4AC-DFE7E27C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36BD9-EF3A-4182-A41B-FCDB6CA3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B45-E5FD-4BA3-ABF8-20B02FA997A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49C34-CC85-4AB4-ADB2-BDCAB381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D3F73-2DAD-41C0-A114-36D0527A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0CF5-6F42-42EA-ADE8-F836C3FB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D1406-85DE-4F20-B3D9-B77D9D7A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83456-F77D-494D-A343-4E7E29277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2AB8A-6A7F-4F89-9123-583A53214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6B45-E5FD-4BA3-ABF8-20B02FA997A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47BB4-EE08-4908-BE4D-60B82F835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44A7A-3C50-482C-8D94-EC2B9A475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0CF5-6F42-42EA-ADE8-F836C3FB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3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C37C6D99-4C2B-4440-967A-F00995E5E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people jumping in the air&#10;&#10;Description automatically generated">
            <a:extLst>
              <a:ext uri="{FF2B5EF4-FFF2-40B4-BE49-F238E27FC236}">
                <a16:creationId xmlns:a16="http://schemas.microsoft.com/office/drawing/2014/main" id="{B27CF6F7-CE7D-4CA2-9D1F-87288FCE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749992-90D5-4265-BE85-A51444FE0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have God as their Father (3:26)</a:t>
            </a:r>
          </a:p>
          <a:p>
            <a:r>
              <a:rPr lang="en-US" dirty="0"/>
              <a:t>All are “in Christ” (3:27)</a:t>
            </a:r>
          </a:p>
          <a:p>
            <a:r>
              <a:rPr lang="en-US" dirty="0"/>
              <a:t>All are clothed with Christ (3:27)</a:t>
            </a:r>
          </a:p>
          <a:p>
            <a:r>
              <a:rPr lang="en-US" dirty="0"/>
              <a:t>Because all put their faith in Christ Jesus (3:26)</a:t>
            </a:r>
          </a:p>
          <a:p>
            <a:r>
              <a:rPr lang="en-US" dirty="0"/>
              <a:t>Because all were immersed into Christ (3:27)</a:t>
            </a:r>
          </a:p>
          <a:p>
            <a:r>
              <a:rPr lang="en-US" dirty="0"/>
              <a:t>All did the same thing to become the same 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83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749992-90D5-4265-BE85-A51444FE0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“all one in Christ” – </a:t>
            </a:r>
            <a:r>
              <a:rPr lang="en-US" u="sng" dirty="0"/>
              <a:t>THERE IS NO INFERIOR/SUPERIOR</a:t>
            </a:r>
          </a:p>
          <a:p>
            <a:pPr lvl="1"/>
            <a:r>
              <a:rPr lang="en-US" dirty="0"/>
              <a:t>All persons get “into Christ” in exactly the same way (Gal. 3:27)</a:t>
            </a:r>
          </a:p>
          <a:p>
            <a:pPr lvl="1"/>
            <a:r>
              <a:rPr lang="en-US" dirty="0"/>
              <a:t>All who are “in Christ” receive exactly the same blessings (Eph. 1:3)</a:t>
            </a:r>
          </a:p>
          <a:p>
            <a:pPr lvl="1"/>
            <a:r>
              <a:rPr lang="en-US" dirty="0"/>
              <a:t>All who are “in Christ” wear exactly the same name (Acts 11:26; 1 Pet. 4:16)</a:t>
            </a:r>
          </a:p>
          <a:p>
            <a:pPr lvl="1"/>
            <a:r>
              <a:rPr lang="en-US" dirty="0"/>
              <a:t>All who are “in Christ” are “one”!</a:t>
            </a:r>
          </a:p>
          <a:p>
            <a:r>
              <a:rPr lang="en-US" dirty="0"/>
              <a:t>We are “all one in Christ” – </a:t>
            </a:r>
            <a:r>
              <a:rPr lang="en-US" u="sng" dirty="0"/>
              <a:t>THERE IS EQUALITY</a:t>
            </a:r>
          </a:p>
          <a:p>
            <a:pPr lvl="1"/>
            <a:r>
              <a:rPr lang="en-US" dirty="0"/>
              <a:t>We are all EQUAL in our need for salvation (Rom. 3:23)</a:t>
            </a:r>
          </a:p>
          <a:p>
            <a:pPr lvl="1"/>
            <a:r>
              <a:rPr lang="en-US" dirty="0"/>
              <a:t>We are all EQUAL in our access to God’s free gift of redemption (Tit. 2:11)</a:t>
            </a:r>
          </a:p>
          <a:p>
            <a:pPr lvl="1"/>
            <a:r>
              <a:rPr lang="en-US" dirty="0"/>
              <a:t>We are all EQUAL in our ability to obtain it (Heb. 5:9)</a:t>
            </a:r>
          </a:p>
          <a:p>
            <a:pPr lvl="1"/>
            <a:r>
              <a:rPr lang="en-US" dirty="0"/>
              <a:t>We are all EQUAL in our requirements to obtain it (Mark 16:15-16)</a:t>
            </a:r>
          </a:p>
          <a:p>
            <a:pPr lvl="1"/>
            <a:r>
              <a:rPr lang="en-US" dirty="0"/>
              <a:t>We are all EQUAL in our standing before God (Col. 3:11)</a:t>
            </a:r>
          </a:p>
          <a:p>
            <a:pPr lvl="1"/>
            <a:r>
              <a:rPr lang="en-US" dirty="0"/>
              <a:t>We are all EQUAL in our personal access to the Father (Eph. 2:18)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3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749992-90D5-4265-BE85-A51444FE0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are “all one in Christ” – </a:t>
            </a:r>
            <a:r>
              <a:rPr lang="en-US" u="sng" dirty="0"/>
              <a:t>THERE IS ACCEPTANCE</a:t>
            </a:r>
          </a:p>
          <a:p>
            <a:pPr lvl="1"/>
            <a:r>
              <a:rPr lang="en-US" dirty="0"/>
              <a:t>In Christ, we are all ACCEPTED BY &amp; ACCEPTABLE TO GOD for the same reasons</a:t>
            </a:r>
          </a:p>
          <a:p>
            <a:pPr marL="976313" lvl="2"/>
            <a:r>
              <a:rPr lang="en-US" sz="2400" dirty="0"/>
              <a:t>Based upon the same GROUNDS = the blood of Christ (Rom. 3:24-25)</a:t>
            </a:r>
          </a:p>
          <a:p>
            <a:pPr marL="976313" lvl="2"/>
            <a:r>
              <a:rPr lang="en-US" sz="2400" dirty="0"/>
              <a:t>Based upon the same CONDITIONS = Faithful obedience (Acts 10:34-35; 2:37-41)</a:t>
            </a:r>
          </a:p>
          <a:p>
            <a:pPr lvl="1"/>
            <a:r>
              <a:rPr lang="en-US" dirty="0"/>
              <a:t>Acceptance by God requires acceptance by His children (Acts 10:27-36)</a:t>
            </a:r>
          </a:p>
          <a:p>
            <a:r>
              <a:rPr lang="en-US" dirty="0"/>
              <a:t>We are “all one in Christ” – </a:t>
            </a:r>
            <a:r>
              <a:rPr lang="en-US" u="sng" dirty="0"/>
              <a:t>THERE IS UNITY</a:t>
            </a:r>
          </a:p>
          <a:p>
            <a:pPr lvl="1"/>
            <a:r>
              <a:rPr lang="en-US" dirty="0"/>
              <a:t>We have unity of mind (Phil. 2:2)</a:t>
            </a:r>
          </a:p>
          <a:p>
            <a:pPr lvl="1"/>
            <a:r>
              <a:rPr lang="en-US" dirty="0"/>
              <a:t>We have unity of identity (1 Cor. 12:27)</a:t>
            </a:r>
          </a:p>
          <a:p>
            <a:pPr lvl="1"/>
            <a:r>
              <a:rPr lang="en-US" dirty="0"/>
              <a:t>We have unity of doctrine (1 Cor. 1:10; 2 John 9)</a:t>
            </a:r>
          </a:p>
          <a:p>
            <a:r>
              <a:rPr lang="en-US" dirty="0"/>
              <a:t>We are “all one in Christ” – </a:t>
            </a:r>
            <a:r>
              <a:rPr lang="en-US" u="sng" dirty="0"/>
              <a:t>THERE IS BELONGING</a:t>
            </a:r>
          </a:p>
          <a:p>
            <a:pPr lvl="1"/>
            <a:r>
              <a:rPr lang="en-US" dirty="0"/>
              <a:t>We all belong to God, as His children (1 Pet. 2:9-10)</a:t>
            </a:r>
          </a:p>
          <a:p>
            <a:pPr lvl="1"/>
            <a:r>
              <a:rPr lang="en-US" dirty="0"/>
              <a:t>We all belong to Christ, by means of purchase (1 Cor. 6:19-20)</a:t>
            </a:r>
          </a:p>
          <a:p>
            <a:pPr lvl="1"/>
            <a:r>
              <a:rPr lang="en-US" dirty="0"/>
              <a:t>We all belong to each other, as brothers and sisters in Christ (Rom. 12:4-5)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704AE-1154-43A7-A496-5D97E0F34175}"/>
              </a:ext>
            </a:extLst>
          </p:cNvPr>
          <p:cNvSpPr txBox="1"/>
          <p:nvPr/>
        </p:nvSpPr>
        <p:spPr>
          <a:xfrm>
            <a:off x="5881632" y="3818198"/>
            <a:ext cx="6169630" cy="754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3088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2700000" algn="ctr" rotWithShape="0">
                    <a:prstClr val="white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 have unity of purpose (Col. 1:27-29)</a:t>
            </a:r>
          </a:p>
          <a:p>
            <a:pPr marL="573088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2700000" algn="ctr" rotWithShape="0">
                    <a:prstClr val="white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 have unity of aim (Tit. 2:13)</a:t>
            </a:r>
          </a:p>
        </p:txBody>
      </p:sp>
    </p:spTree>
    <p:extLst>
      <p:ext uri="{BB962C8B-B14F-4D97-AF65-F5344CB8AC3E}">
        <p14:creationId xmlns:p14="http://schemas.microsoft.com/office/powerpoint/2010/main" val="4261787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749992-90D5-4265-BE85-A51444FE0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are “all one in Christ” – </a:t>
            </a:r>
            <a:r>
              <a:rPr lang="en-US" u="sng" dirty="0"/>
              <a:t>THERE IS “NEITHER”</a:t>
            </a:r>
          </a:p>
          <a:p>
            <a:pPr lvl="1"/>
            <a:r>
              <a:rPr lang="en-US" dirty="0"/>
              <a:t>IN CHRIST, one’s relationship with God, standing with God, acceptability to God, </a:t>
            </a:r>
            <a:br>
              <a:rPr lang="en-US" dirty="0"/>
            </a:br>
            <a:r>
              <a:rPr lang="en-US" dirty="0"/>
              <a:t>AND therefore one’s relationship with me, standing with me, acceptability to me has NOTHING to do with:</a:t>
            </a:r>
          </a:p>
          <a:p>
            <a:pPr lvl="2"/>
            <a:r>
              <a:rPr lang="en-US" u="sng" dirty="0"/>
              <a:t>Their nationality</a:t>
            </a:r>
            <a:r>
              <a:rPr lang="en-US" dirty="0"/>
              <a:t> – there is neither Jew nor Greek</a:t>
            </a:r>
          </a:p>
          <a:p>
            <a:pPr lvl="2"/>
            <a:r>
              <a:rPr lang="en-US" u="sng" dirty="0"/>
              <a:t>Their social position</a:t>
            </a:r>
            <a:r>
              <a:rPr lang="en-US" dirty="0"/>
              <a:t> – there is neither slave nor free, slave nor master</a:t>
            </a:r>
          </a:p>
          <a:p>
            <a:pPr lvl="2"/>
            <a:r>
              <a:rPr lang="en-US" u="sng" dirty="0"/>
              <a:t>Their gender</a:t>
            </a:r>
            <a:r>
              <a:rPr lang="en-US" dirty="0"/>
              <a:t> – there is neither male nor female</a:t>
            </a:r>
          </a:p>
          <a:p>
            <a:pPr lvl="2"/>
            <a:r>
              <a:rPr lang="en-US" u="sng" dirty="0"/>
              <a:t>Their age</a:t>
            </a:r>
            <a:r>
              <a:rPr lang="en-US" dirty="0"/>
              <a:t> – there is neither old fogey nor young whippersnapper </a:t>
            </a:r>
          </a:p>
          <a:p>
            <a:pPr lvl="2"/>
            <a:r>
              <a:rPr lang="en-US" u="sng" dirty="0"/>
              <a:t>Their birthplace</a:t>
            </a:r>
            <a:r>
              <a:rPr lang="en-US" dirty="0"/>
              <a:t> – there is neither northerner nor southerner / this side of the tracks nor that side</a:t>
            </a:r>
          </a:p>
          <a:p>
            <a:pPr lvl="2"/>
            <a:r>
              <a:rPr lang="en-US" u="sng" dirty="0"/>
              <a:t>Their economic status</a:t>
            </a:r>
            <a:r>
              <a:rPr lang="en-US" dirty="0"/>
              <a:t> – there is neither upper class nor lower class / rich nor poor</a:t>
            </a:r>
          </a:p>
          <a:p>
            <a:pPr lvl="2"/>
            <a:r>
              <a:rPr lang="en-US" u="sng" dirty="0"/>
              <a:t>Their political views</a:t>
            </a:r>
            <a:r>
              <a:rPr lang="en-US" dirty="0"/>
              <a:t> – there is neither Democrat nor Republican</a:t>
            </a:r>
          </a:p>
          <a:p>
            <a:pPr lvl="2"/>
            <a:r>
              <a:rPr lang="en-US" u="sng" dirty="0"/>
              <a:t>Their education level</a:t>
            </a:r>
            <a:r>
              <a:rPr lang="en-US" dirty="0"/>
              <a:t> – there is neither Ph.D. nor 7th grade education</a:t>
            </a:r>
          </a:p>
          <a:p>
            <a:pPr lvl="2"/>
            <a:r>
              <a:rPr lang="en-US" u="sng" dirty="0"/>
              <a:t>Their native language</a:t>
            </a:r>
            <a:r>
              <a:rPr lang="en-US" dirty="0"/>
              <a:t> – there is neither English speakers nor non-English</a:t>
            </a:r>
          </a:p>
          <a:p>
            <a:pPr lvl="2"/>
            <a:r>
              <a:rPr lang="en-US" u="sng" dirty="0"/>
              <a:t>Their skin color</a:t>
            </a:r>
            <a:r>
              <a:rPr lang="en-US" dirty="0"/>
              <a:t> – there is neither black nor white </a:t>
            </a:r>
          </a:p>
          <a:p>
            <a:pPr lvl="1"/>
            <a:r>
              <a:rPr lang="en-US" dirty="0"/>
              <a:t>God shows NO partiality (1 Pet. 1:17)</a:t>
            </a:r>
          </a:p>
          <a:p>
            <a:pPr lvl="1"/>
            <a:r>
              <a:rPr lang="en-US" dirty="0"/>
              <a:t>Therefore, His children must NOT show ANY partiality (Jas. 2:9)</a:t>
            </a:r>
          </a:p>
        </p:txBody>
      </p:sp>
    </p:spTree>
    <p:extLst>
      <p:ext uri="{BB962C8B-B14F-4D97-AF65-F5344CB8AC3E}">
        <p14:creationId xmlns:p14="http://schemas.microsoft.com/office/powerpoint/2010/main" val="1769332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749992-90D5-4265-BE85-A51444FE0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“all one in Christ” – </a:t>
            </a:r>
            <a:r>
              <a:rPr lang="en-US" u="sng" dirty="0"/>
              <a:t>THERE IS NO INFERIOR/SUPERIOR</a:t>
            </a:r>
          </a:p>
          <a:p>
            <a:r>
              <a:rPr lang="en-US" dirty="0"/>
              <a:t>We are “all one in Christ” – </a:t>
            </a:r>
            <a:r>
              <a:rPr lang="en-US" u="sng" dirty="0"/>
              <a:t>THERE IS EQUALITY</a:t>
            </a:r>
          </a:p>
          <a:p>
            <a:r>
              <a:rPr lang="en-US" dirty="0"/>
              <a:t>We are “all one in Christ” – </a:t>
            </a:r>
            <a:r>
              <a:rPr lang="en-US" u="sng" dirty="0"/>
              <a:t>THERE IS ACCEPTANCE</a:t>
            </a:r>
          </a:p>
          <a:p>
            <a:r>
              <a:rPr lang="en-US" dirty="0"/>
              <a:t>We are “all one in Christ” – </a:t>
            </a:r>
            <a:r>
              <a:rPr lang="en-US" u="sng" dirty="0"/>
              <a:t>THERE IS UNITY</a:t>
            </a:r>
          </a:p>
          <a:p>
            <a:r>
              <a:rPr lang="en-US" dirty="0"/>
              <a:t>We are “all one in Christ” – </a:t>
            </a:r>
            <a:r>
              <a:rPr lang="en-US" u="sng" dirty="0"/>
              <a:t>THERE IS BELONGING</a:t>
            </a:r>
          </a:p>
          <a:p>
            <a:r>
              <a:rPr lang="en-US" dirty="0"/>
              <a:t>We are “all one in Christ” – </a:t>
            </a:r>
            <a:r>
              <a:rPr lang="en-US" u="sng" dirty="0"/>
              <a:t>THERE IS “NEITHER”</a:t>
            </a:r>
          </a:p>
          <a:p>
            <a:r>
              <a:rPr lang="en-US" dirty="0"/>
              <a:t>In Christ, “old” things passed away; “ALL” have become “NEW” (2 Cor. 5:17)</a:t>
            </a:r>
          </a:p>
          <a:p>
            <a:pPr lvl="1"/>
            <a:r>
              <a:rPr lang="en-US" dirty="0"/>
              <a:t>Those discriminations of “old” no longer exist “in Christ”!</a:t>
            </a:r>
          </a:p>
          <a:p>
            <a:pPr lvl="1"/>
            <a:r>
              <a:rPr lang="en-US" dirty="0"/>
              <a:t>Each one stands “new” in Christ, and each one stands on the same level!</a:t>
            </a:r>
          </a:p>
          <a:p>
            <a:pPr lvl="1"/>
            <a:endParaRPr lang="en-US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63308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749992-90D5-4265-BE85-A51444FE0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an integral part of God’s eternal plan, He made a key promise to Abraham:</a:t>
            </a:r>
            <a:br>
              <a:rPr lang="en-US" dirty="0"/>
            </a:br>
            <a:r>
              <a:rPr lang="en-US" i="1" dirty="0"/>
              <a:t>“In your seed all the nations of the earth shall be blessed”</a:t>
            </a:r>
            <a:r>
              <a:rPr lang="en-US" dirty="0"/>
              <a:t> (Gen. 22:18; 12:3)</a:t>
            </a:r>
          </a:p>
          <a:p>
            <a:pPr lvl="1"/>
            <a:r>
              <a:rPr lang="en-US" dirty="0"/>
              <a:t>“Blessed” involves salvation from sin</a:t>
            </a:r>
          </a:p>
          <a:p>
            <a:pPr lvl="1"/>
            <a:r>
              <a:rPr lang="en-US" dirty="0"/>
              <a:t>“Blessed” involves eternal life with God</a:t>
            </a:r>
          </a:p>
          <a:p>
            <a:r>
              <a:rPr lang="en-US" dirty="0"/>
              <a:t>Christ is the “Seed” of Abraham, according to the promise of God (Gal. 3:16)</a:t>
            </a:r>
          </a:p>
          <a:p>
            <a:r>
              <a:rPr lang="en-US" dirty="0"/>
              <a:t>All who are “in Christ” are:</a:t>
            </a:r>
          </a:p>
          <a:p>
            <a:pPr lvl="1"/>
            <a:r>
              <a:rPr lang="en-US" dirty="0"/>
              <a:t>Abraham’s spiritual descendants by obedient </a:t>
            </a:r>
            <a:r>
              <a:rPr lang="en-US"/>
              <a:t>faith (Gal. 3:7</a:t>
            </a:r>
            <a:r>
              <a:rPr lang="en-US" dirty="0"/>
              <a:t>, 29)</a:t>
            </a:r>
          </a:p>
          <a:p>
            <a:pPr lvl="1"/>
            <a:r>
              <a:rPr lang="en-US" dirty="0"/>
              <a:t>Blessed with justification/salvation from sin (Eph. 1:7)</a:t>
            </a:r>
          </a:p>
          <a:p>
            <a:pPr lvl="1"/>
            <a:r>
              <a:rPr lang="en-US" dirty="0"/>
              <a:t>Blessed with the promise of eternal life (1 John 5:11; 2:25; Heb. 9:15)</a:t>
            </a:r>
          </a:p>
        </p:txBody>
      </p:sp>
    </p:spTree>
    <p:extLst>
      <p:ext uri="{BB962C8B-B14F-4D97-AF65-F5344CB8AC3E}">
        <p14:creationId xmlns:p14="http://schemas.microsoft.com/office/powerpoint/2010/main" val="3419486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749992-90D5-4265-BE85-A51444FE0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God’s Son (Acts 16:31)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 God (Acts 17:30)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(Romans 10:9)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(Galatians 3:27)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(Acts 2:38)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family (Acts 2:47)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(Hebrews 12:23)</a:t>
            </a:r>
          </a:p>
          <a:p>
            <a:pPr>
              <a:lnSpc>
                <a:spcPct val="100000"/>
              </a:lnSpc>
            </a:pPr>
            <a:r>
              <a:rPr lang="en-US" dirty="0"/>
              <a:t>Be faithful to your Father in heaven (Matthew 7:21)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you’ve strayed, repent and turn away from your sins (Acts 8:22)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you’ve strayed, confess your sins and ask for forgiveness (1 John 1:9)</a:t>
            </a:r>
          </a:p>
        </p:txBody>
      </p:sp>
    </p:spTree>
    <p:extLst>
      <p:ext uri="{BB962C8B-B14F-4D97-AF65-F5344CB8AC3E}">
        <p14:creationId xmlns:p14="http://schemas.microsoft.com/office/powerpoint/2010/main" val="1234257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1007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2020-09-05T17:16:05Z</dcterms:created>
  <dcterms:modified xsi:type="dcterms:W3CDTF">2020-09-06T12:44:36Z</dcterms:modified>
</cp:coreProperties>
</file>