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6" r:id="rId9"/>
    <p:sldId id="270" r:id="rId10"/>
    <p:sldId id="267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58DDB-53EE-4124-B9FB-B939D5A4C957}" v="519" dt="2020-08-26T21:07:37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2EBD49B-C8B2-402C-AFB8-ABB018B8E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7C6A168-DA9E-46C4-84AE-E4351F78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My Church Family (12:9-10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Love for my church family is rooted and motivated in AGAPE love (12:9)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is deepened and expressed in PHILEO love (12:10)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grows &amp; flourishes with PHILOSTORGOS love (v.10)</a:t>
            </a:r>
          </a:p>
          <a:p>
            <a:pPr marL="0" indent="0">
              <a:lnSpc>
                <a:spcPct val="9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Loving and serving “without hypocrisy” (12:9)</a:t>
            </a:r>
          </a:p>
          <a:p>
            <a:pPr>
              <a:lnSpc>
                <a:spcPct val="95000"/>
              </a:lnSpc>
            </a:pPr>
            <a:r>
              <a:rPr lang="en-US" dirty="0"/>
              <a:t>Abhorring what is evil (12:9)</a:t>
            </a:r>
          </a:p>
          <a:p>
            <a:pPr>
              <a:lnSpc>
                <a:spcPct val="95000"/>
              </a:lnSpc>
            </a:pPr>
            <a:r>
              <a:rPr lang="en-US" dirty="0"/>
              <a:t>Clinging to what is good (12:9)</a:t>
            </a:r>
          </a:p>
          <a:p>
            <a:pPr>
              <a:lnSpc>
                <a:spcPct val="95000"/>
              </a:lnSpc>
            </a:pPr>
            <a:r>
              <a:rPr lang="en-US" dirty="0"/>
              <a:t>Outdoing one another in showing honor (12:10)</a:t>
            </a:r>
          </a:p>
          <a:p>
            <a:pPr>
              <a:lnSpc>
                <a:spcPct val="95000"/>
              </a:lnSpc>
            </a:pPr>
            <a:r>
              <a:rPr lang="en-US" dirty="0"/>
              <a:t>Lagging not in diligence (12:11)</a:t>
            </a:r>
          </a:p>
          <a:p>
            <a:pPr>
              <a:lnSpc>
                <a:spcPct val="95000"/>
              </a:lnSpc>
            </a:pPr>
            <a:r>
              <a:rPr lang="en-US" dirty="0"/>
              <a:t>Being fervent in spirit (12:11)</a:t>
            </a:r>
          </a:p>
          <a:p>
            <a:pPr>
              <a:lnSpc>
                <a:spcPct val="95000"/>
              </a:lnSpc>
            </a:pPr>
            <a:r>
              <a:rPr lang="en-US" dirty="0"/>
              <a:t>Serving the Lord (12:11)</a:t>
            </a:r>
          </a:p>
        </p:txBody>
      </p:sp>
    </p:spTree>
    <p:extLst>
      <p:ext uri="{BB962C8B-B14F-4D97-AF65-F5344CB8AC3E}">
        <p14:creationId xmlns:p14="http://schemas.microsoft.com/office/powerpoint/2010/main" val="506379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Rejoicing in hope (12:12)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be glad and cheerful in the mutual hope that we have in Christ </a:t>
            </a:r>
            <a:br>
              <a:rPr lang="en-US" dirty="0"/>
            </a:br>
            <a:r>
              <a:rPr lang="en-US" dirty="0"/>
              <a:t>(1 Pet. 1:3; 1 Thess. 2:19; Rom. 8:24)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be glad and cheerful over the happiness of each other </a:t>
            </a:r>
            <a:br>
              <a:rPr lang="en-US" dirty="0"/>
            </a:br>
            <a:r>
              <a:rPr lang="en-US" dirty="0"/>
              <a:t>(Rom. 12:15; 1 Cor. 12:26)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65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Being patient in tribulation (12:12)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“tribulation” means “affliction, pressure” – anything which burdens the spirit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“patient” is “</a:t>
            </a:r>
            <a:r>
              <a:rPr lang="en-US" dirty="0" err="1"/>
              <a:t>hupomeno</a:t>
            </a:r>
            <a:r>
              <a:rPr lang="en-US" dirty="0"/>
              <a:t>” – lit. “to abide/remain under” = “to bear patiently, endure, persevere, hold out”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Present tense verb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be steadfast and persevere in time of trouble</a:t>
            </a:r>
            <a:br>
              <a:rPr lang="en-US" dirty="0"/>
            </a:br>
            <a:r>
              <a:rPr lang="en-US" dirty="0"/>
              <a:t>(2 Cor. 4:17; Heb. 12:2-3; 2 Tim. 2:12)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Our patience grows stronger in trials/tribulations (Rom. 5:3)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remain under the pressures of life for each other!</a:t>
            </a:r>
          </a:p>
        </p:txBody>
      </p:sp>
    </p:spTree>
    <p:extLst>
      <p:ext uri="{BB962C8B-B14F-4D97-AF65-F5344CB8AC3E}">
        <p14:creationId xmlns:p14="http://schemas.microsoft.com/office/powerpoint/2010/main" val="3541226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Continuing steadfastly in prayer  (12:12)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“continuing” lit. means “to be strong towards”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It means “to endure in, or persevere in; to be continually steadfast; to stay in a fixed direction; to continue to do something with intense effort”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is used of continuing in prayer with others (Acts 1:14; Col. 4:2; Rom. 12:12)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emphasis is on both constancy and effort – present tense verb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This strong persistence is to be in prayer to God – constantly devoted to it (1 Th. 5:17)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need to be strong when it comes to praying for each other (Col. 4:12)</a:t>
            </a:r>
          </a:p>
        </p:txBody>
      </p:sp>
    </p:spTree>
    <p:extLst>
      <p:ext uri="{BB962C8B-B14F-4D97-AF65-F5344CB8AC3E}">
        <p14:creationId xmlns:p14="http://schemas.microsoft.com/office/powerpoint/2010/main" val="3427177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Distributing to the needs of the saints (12:13)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“contributing” is “</a:t>
            </a:r>
            <a:r>
              <a:rPr lang="en-US" dirty="0" err="1"/>
              <a:t>koinoneo</a:t>
            </a:r>
            <a:r>
              <a:rPr lang="en-US" dirty="0"/>
              <a:t>,” which really means “to give a share to”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“To share in, to have fellowship with, to give or contribute a share in with reference to financial or material contributions”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The noun form (koinonia) is often translated “fellowship” (or “partners,” “contribution”)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emphasis is on “having in common, a partnership, fellowship”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attention is on “the needs” (not the wants) (cf. Acts 2:44-45; 4:32-35)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focus is on “the saints” – the holy (set apart) ones of God (cf. Rom. 15:25-27)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Responsibility to do good unto all men, especially the household of faith (Gal. 6:10)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Christians share (and want to share) what they have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4263148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Given to hospitality (12:13)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“given to” means “to pursue (as if in a chase or hunt); to seek after eagerly, earnestly endeavor to acquire; to run after” (cf. Heb. 12:14)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Present tense verb emphasizes continually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“hospitality” is “philoxenia,” lit. means “love of strangers”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It emphasizes to receive strangers and treat them as guests by providing lodging, food &amp; friendship 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This was done especially for traveling Christians and preachers (3 John 5-7; Acts 21:4-6)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Christians are to be hospitable toward “strangers” (Heb. 13:2) and “one another” … “without grumbling” (1 Pet. 4:9; cf. 1 Tim. 3:2)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should run after opportunities to be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1757881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7967B-FCD5-44B3-B9CC-52D78FA028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90bb05-5057-4712-ad51-ff7aad21e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774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Loving My Church Family (12:9-10)</vt:lpstr>
      <vt:lpstr>Serving My Church Family (12:9-13)</vt:lpstr>
      <vt:lpstr>Serving My Church Family (12:9-13)</vt:lpstr>
      <vt:lpstr>Serving My Church Family (12:9-13)</vt:lpstr>
      <vt:lpstr>Serving My Church Family (12:9-13)</vt:lpstr>
      <vt:lpstr>Serving My Church Family (12:9-13)</vt:lpstr>
      <vt:lpstr>Serving My Church Family (12:9-13)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37</cp:revision>
  <dcterms:created xsi:type="dcterms:W3CDTF">2020-07-10T23:12:33Z</dcterms:created>
  <dcterms:modified xsi:type="dcterms:W3CDTF">2020-08-26T21:11:17Z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