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4" r:id="rId9"/>
    <p:sldId id="268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CB02C-1EDC-4C27-8ABB-70B2AC387B8E}" v="23" dt="2020-08-23T11:57:23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2EBD49B-C8B2-402C-AFB8-ABB018B8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C6A168-DA9E-46C4-84AE-E4351F78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is deepened and expressed in PHILEO love (12:10)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grows &amp; flourishes with PHILOSTORGOS love (v.10)</a:t>
            </a:r>
          </a:p>
          <a:p>
            <a:pPr marL="0" indent="0">
              <a:lnSpc>
                <a:spcPct val="9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Loving and serving “without hypocrisy” (12:9)</a:t>
            </a:r>
          </a:p>
          <a:p>
            <a:pPr>
              <a:lnSpc>
                <a:spcPct val="95000"/>
              </a:lnSpc>
            </a:pPr>
            <a:r>
              <a:rPr lang="en-US" dirty="0"/>
              <a:t>Abhorring what is evil (12:9)</a:t>
            </a:r>
          </a:p>
          <a:p>
            <a:pPr>
              <a:lnSpc>
                <a:spcPct val="95000"/>
              </a:lnSpc>
            </a:pPr>
            <a:r>
              <a:rPr lang="en-US" dirty="0"/>
              <a:t>Clinging to what is good (12:9)</a:t>
            </a:r>
          </a:p>
          <a:p>
            <a:pPr marL="0" indent="0">
              <a:lnSpc>
                <a:spcPct val="95000"/>
              </a:lnSpc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79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Outdoing one another in showing honor (12:10)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word “honor” primarily involves “a valuing”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go before and lead; to show the way; to esteem”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Take the lead in showing deference to one another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Honor is to be shown/given to all (1 Pet. 2:17; Rom. 13:7; 1 Tim. 5:3, 17; Eph. 6:2)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</a:t>
            </a:r>
          </a:p>
        </p:txBody>
      </p:sp>
    </p:spTree>
    <p:extLst>
      <p:ext uri="{BB962C8B-B14F-4D97-AF65-F5344CB8AC3E}">
        <p14:creationId xmlns:p14="http://schemas.microsoft.com/office/powerpoint/2010/main" val="668083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Lagging not in diligence (12:11)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“diligence” means “earnestness, zeal, with haste”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“lagging” is translated “slothful” – means “shrinking, irksome, lazy, idle, slow, sluggish, hesitant”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used the word in Matthew 25:26 – “You wicked and lazy servant!”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Christian life requires constant diligence (1 Cor. 15:58; 2 Pet. 1:5-11)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9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Being fervent in spirit (12:11)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zeo</a:t>
            </a:r>
            <a:r>
              <a:rPr lang="en-US" dirty="0"/>
              <a:t>” means “to be hot, to boil over” – akin to English “zeal”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– “always on fire”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need to boil over in our desire to help each other (1 Pet. 1:22; 4:8)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need to boil over in our efforts to teach God’s Word (Acts 18:25)</a:t>
            </a:r>
          </a:p>
        </p:txBody>
      </p:sp>
    </p:spTree>
    <p:extLst>
      <p:ext uri="{BB962C8B-B14F-4D97-AF65-F5344CB8AC3E}">
        <p14:creationId xmlns:p14="http://schemas.microsoft.com/office/powerpoint/2010/main" val="364489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Serving the Lord (12:11)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means “to serve as a slave” – lit. “act as slaves”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constantly be acting as slaves toward each other in our joyful service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As we serve each other, we serve the Lord (Col. 3:24; Matt. 25:31-46)</a:t>
            </a:r>
          </a:p>
        </p:txBody>
      </p:sp>
    </p:spTree>
    <p:extLst>
      <p:ext uri="{BB962C8B-B14F-4D97-AF65-F5344CB8AC3E}">
        <p14:creationId xmlns:p14="http://schemas.microsoft.com/office/powerpoint/2010/main" val="1918334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7967B-FCD5-44B3-B9CC-52D78FA028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415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Loving My Church Family (12:9-10)</vt:lpstr>
      <vt:lpstr>Serving My Church Family (12:9-13)</vt:lpstr>
      <vt:lpstr>Serving My Church Family (12:9-13)</vt:lpstr>
      <vt:lpstr>Serving My Church Family (12:9-13)</vt:lpstr>
      <vt:lpstr>Serving My Church Family (12:9-13)</vt:lpstr>
      <vt:lpstr>Serving My Church Family (12:9-13)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37</cp:revision>
  <dcterms:created xsi:type="dcterms:W3CDTF">2020-07-10T23:12:33Z</dcterms:created>
  <dcterms:modified xsi:type="dcterms:W3CDTF">2020-08-23T15:18:33Z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