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DB685-FEA1-40A7-9C44-3638CD1B40E6}" v="716" dt="2020-08-19T19:23:35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2EBD49B-C8B2-402C-AFB8-ABB018B8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7C6A168-DA9E-46C4-84AE-E4351F78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My Church Family (12:9-10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Love for my church family is rooted and motivated in AGAPE love (12:9)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is deepened and expressed in PHILEO love (12:10)</a:t>
            </a:r>
          </a:p>
          <a:p>
            <a:pPr>
              <a:lnSpc>
                <a:spcPct val="95000"/>
              </a:lnSpc>
            </a:pPr>
            <a:r>
              <a:rPr lang="en-US" dirty="0"/>
              <a:t>Love for my church family grows &amp; flourishes with PHILOSTORGOS love (v.10)</a:t>
            </a:r>
          </a:p>
          <a:p>
            <a:pPr marL="0" indent="0">
              <a:lnSpc>
                <a:spcPct val="9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Loving and serving “without hypocrisy”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“</a:t>
            </a:r>
            <a:r>
              <a:rPr lang="en-US" dirty="0" err="1"/>
              <a:t>hupokrisis</a:t>
            </a:r>
            <a:r>
              <a:rPr lang="en-US" dirty="0"/>
              <a:t>” lit. means “an answer”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came to mean “the acting of a stage-player,” as the actors answered in dialogue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Hence, it meant “pretense, hypocrisy”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Matt. 6:2, 5, 16; 7:5; 15:7; 23:13-29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be “genuine” and “sincere” in our interactions with one another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No “play-actors” in church (Gal. 2:13; 1 Pet. 1:22; 2:1)</a:t>
            </a:r>
          </a:p>
        </p:txBody>
      </p:sp>
    </p:spTree>
    <p:extLst>
      <p:ext uri="{BB962C8B-B14F-4D97-AF65-F5344CB8AC3E}">
        <p14:creationId xmlns:p14="http://schemas.microsoft.com/office/powerpoint/2010/main" val="506379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Abhorring what is evil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“</a:t>
            </a:r>
            <a:r>
              <a:rPr lang="en-US" dirty="0" err="1"/>
              <a:t>apostugeo</a:t>
            </a:r>
            <a:r>
              <a:rPr lang="en-US" dirty="0"/>
              <a:t>” lit. means “to hate away from” anything evil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It meant “to shudder” with “a strong feeling of horror” – despise, hate bitterly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are to always turn in horror from what is wrong, having extreme dislike for it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abstain from it (1 Thess. 5:22) because we abhor it</a:t>
            </a:r>
          </a:p>
        </p:txBody>
      </p:sp>
    </p:spTree>
    <p:extLst>
      <p:ext uri="{BB962C8B-B14F-4D97-AF65-F5344CB8AC3E}">
        <p14:creationId xmlns:p14="http://schemas.microsoft.com/office/powerpoint/2010/main" val="3502692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My Church Family (12:9-13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Clinging to what is good (12:9)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meant “to glue, cement securely, fasten firmly together”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Glue yourself to that which is best for each other – to what is right and good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Translated “cleave” – like to your wife (Gen. 2:24)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We must “test all things,” making a sharp distinction between “good” and “evil” </a:t>
            </a:r>
            <a:br>
              <a:rPr lang="en-US" dirty="0"/>
            </a:br>
            <a:r>
              <a:rPr lang="en-US" dirty="0"/>
              <a:t>(1 Thess. 5:21)</a:t>
            </a:r>
          </a:p>
        </p:txBody>
      </p:sp>
    </p:spTree>
    <p:extLst>
      <p:ext uri="{BB962C8B-B14F-4D97-AF65-F5344CB8AC3E}">
        <p14:creationId xmlns:p14="http://schemas.microsoft.com/office/powerpoint/2010/main" val="116218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7967B-FCD5-44B3-B9CC-52D78FA02833}">
  <ds:schemaRefs>
    <ds:schemaRef ds:uri="2490bb05-5057-4712-ad51-ff7aad21ee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324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Loving My Church Family (12:9-10)</vt:lpstr>
      <vt:lpstr>Serving My Church Family (12:9-13)</vt:lpstr>
      <vt:lpstr>Serving My Church Family (12:9-13)</vt:lpstr>
      <vt:lpstr>Serving My Church Family (12:9-13)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36</cp:revision>
  <dcterms:created xsi:type="dcterms:W3CDTF">2020-07-10T23:12:33Z</dcterms:created>
  <dcterms:modified xsi:type="dcterms:W3CDTF">2020-08-20T01:13:20Z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