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5F23C-C574-412B-8BE0-7314755F3C7D}" v="73" dt="2020-08-12T22:12:17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1F53-092B-4A33-8251-412C354D1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120B1-7BCC-4737-86EA-8ED8FD0E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C9FE-63C3-465E-BFEC-EF0F8F18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0F46B-EDC8-40B4-829C-CC47CAAE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71F1B-7AE9-47E3-92A0-57CB32A9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3CDE5782-1253-4095-9FD5-EA5D82D0C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9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42E9-41BF-499B-BC0B-C7F2A799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8A5B5-6D24-4E6B-B63D-2313BA024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064D-133C-4300-98CE-C68C12C3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F1000-9B22-4207-817C-A78E2886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A2333-1616-427A-87C1-2A4F7271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B6E64-B939-4904-9A21-305D50610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6C9F3-9320-477C-9291-F3F0727B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69559-F341-477B-991C-B9394862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35F1-1878-481B-BA94-585A4D65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D9DA-FEBC-434B-9C4D-3659BEA4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automatically generated">
            <a:extLst>
              <a:ext uri="{FF2B5EF4-FFF2-40B4-BE49-F238E27FC236}">
                <a16:creationId xmlns:a16="http://schemas.microsoft.com/office/drawing/2014/main" id="{9A76ED54-FD7A-471E-888B-E10ADE3A7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8C93-94A8-43F9-A682-F0315FDF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8" y="988138"/>
            <a:ext cx="11886488" cy="58698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3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309C-C5B5-44B8-BBEF-310679C3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D0E22-3856-4F64-A9DC-305980F54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F6566-B67A-4EF6-8814-CB71B82A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C070-9A8C-4662-A74D-63A6F3A2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A5843-5581-4798-A0DC-26799B78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2ED1-E12E-4D85-B48D-61D59514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945A-FC5F-4CD7-9467-C355F49C2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427B3-9A6B-4E76-BF87-2E148D608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1ECFC-010A-4E19-A8AC-124C9A4C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CE9C5-08B8-400A-BB63-B8945C6A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66CD-7574-463C-8BE2-96315FF3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A75F-95FD-4290-AC0D-D953BF7B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54111-9BD9-40F4-B03A-B014A568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577E6-F2DE-470A-A185-A8EFD3829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AEB09-FBC6-4740-A180-474DEE912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BCDD4-F20B-42F7-B4D7-164BB16C1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BDD93-F3E5-444E-9FCD-22643B6A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C5CF8-0D47-454D-9C6C-FA6E24A7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06330-FAF9-42E4-8608-D8CFA1EC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55A0-880E-4B1A-9E32-8F049FB9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A1548-2F12-4EF6-9933-D9717EBA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121FA-1722-4582-935F-6D40BA81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ED627-14EC-4F94-A612-DB0ECB04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28DBB-4349-4232-A386-B85787E3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8FA5-4362-4FA5-AB34-9D0BAAA7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697F-FB7A-4E14-BC27-6227C37A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315C-97EC-46AB-8FDE-8A0E9972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0038-1A95-47BE-BDBD-223FF4531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2812C-E57B-4A80-8333-DFC0952D7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36CD9-E58E-4007-B97B-FB69ABE4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E9614-0E42-49ED-8570-052DA1F1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74D89-9CA7-4822-8994-9AE55C46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AA9D-C656-40F8-8C51-E2D8D6C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5CC9C-AFC3-4AE1-B8F5-8FF1B10E9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2FD9D-DCC9-41BC-89E0-29A9DFEF2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F1A7B-1915-4377-BB2D-49DE0078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E7BE2-9C58-4283-9C42-EE821840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15F8A-D480-4308-92FC-5E480A5A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3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E0DA0-6571-4440-8851-E7DF73C8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CCB5-8754-42FE-BE03-1B37FC5E5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BBCE-B19A-4365-82DF-1161F7F2A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1B5A-7B0E-49DE-9E56-219BC0B43C6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A4F21-B412-4EB5-8ABF-4240A5B2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054F-AABC-4312-8243-57BC35092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2300-1ADA-4FFE-9F1C-BFAE61D6A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9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782AA-5907-4E96-B745-C0BA1A0E7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8" y="988138"/>
            <a:ext cx="9188597" cy="58698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PRESENCE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Matt. 28:20; Deut. 31:6, 8; Josh. 1:5; Heb. 13:5; 1:12 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WORD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Josh. 21:45; 23:14; 1 Kgs. 8:56; Judg. 2:1; cf. Josh. 3:10; Num. 23:19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LOVE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 Cor. 13:8 + 1 John 4:7-8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MERCY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Lam. 3:22-23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GOODNESS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Deut. 6:24; Job 34:12; Psa. 55:22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PEACE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 Thess. 3:16; cf. Phil. 4:7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FORGIVENESS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Heb. 7:25; cf. 1 John 1:7-2:2; Heb. 8:12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God’s </a:t>
            </a:r>
            <a:r>
              <a:rPr lang="en-US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VICTORY</a:t>
            </a:r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Never Fails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 Cor. 2:14; cf. 1 Thess. 4:17; 1 Cor. 15:57; 1 John 5:4; 4:4</a:t>
            </a:r>
          </a:p>
          <a:p>
            <a:endParaRPr lang="en-US" dirty="0">
              <a:ln w="3175">
                <a:solidFill>
                  <a:schemeClr val="tx1"/>
                </a:solidFill>
              </a:ln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C0C8A-3109-4284-A07A-ED9E17E9BFB1}"/>
              </a:ext>
            </a:extLst>
          </p:cNvPr>
          <p:cNvSpPr txBox="1"/>
          <p:nvPr/>
        </p:nvSpPr>
        <p:spPr>
          <a:xfrm>
            <a:off x="9283435" y="4987592"/>
            <a:ext cx="2845306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   God’s “Always”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+ God’s “Never”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= NO EXCEPTION!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12C38-E763-438E-8B38-8D02ED53FC7D}"/>
              </a:ext>
            </a:extLst>
          </p:cNvPr>
          <p:cNvSpPr/>
          <p:nvPr/>
        </p:nvSpPr>
        <p:spPr>
          <a:xfrm>
            <a:off x="9169879" y="4908430"/>
            <a:ext cx="2958861" cy="1802921"/>
          </a:xfrm>
          <a:prstGeom prst="rect">
            <a:avLst/>
          </a:prstGeom>
          <a:noFill/>
          <a:ln w="38100">
            <a:solidFill>
              <a:srgbClr val="D8A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782AA-5907-4E96-B745-C0BA1A0E7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8" y="988138"/>
            <a:ext cx="11768768" cy="5869862"/>
          </a:xfrm>
        </p:spPr>
        <p:txBody>
          <a:bodyPr>
            <a:normAutofit/>
          </a:bodyPr>
          <a:lstStyle/>
          <a:p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3200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knows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what you’re going through ALWAYS!</a:t>
            </a:r>
          </a:p>
          <a:p>
            <a:pPr lvl="1"/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He never fails!</a:t>
            </a:r>
          </a:p>
          <a:p>
            <a:pPr lvl="1"/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No exception!</a:t>
            </a:r>
          </a:p>
          <a:p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3200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cares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what you’re going through ALWAYS!</a:t>
            </a:r>
          </a:p>
          <a:p>
            <a:pPr lvl="1"/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He never fails!</a:t>
            </a:r>
          </a:p>
          <a:p>
            <a:pPr lvl="1"/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No exception!</a:t>
            </a:r>
          </a:p>
          <a:p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3200" u="sng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works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to help you with what you’re going through ALWAYS!</a:t>
            </a:r>
          </a:p>
          <a:p>
            <a:pPr lvl="1"/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He never fails!</a:t>
            </a:r>
          </a:p>
          <a:p>
            <a:pPr lvl="1"/>
            <a:r>
              <a:rPr lang="en-US" sz="3200" dirty="0">
                <a:ln w="3175">
                  <a:solidFill>
                    <a:schemeClr val="tx1"/>
                  </a:solidFill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No exception!</a:t>
            </a:r>
          </a:p>
        </p:txBody>
      </p:sp>
    </p:spTree>
    <p:extLst>
      <p:ext uri="{BB962C8B-B14F-4D97-AF65-F5344CB8AC3E}">
        <p14:creationId xmlns:p14="http://schemas.microsoft.com/office/powerpoint/2010/main" val="41168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204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2020-08-12T21:20:46Z</dcterms:created>
  <dcterms:modified xsi:type="dcterms:W3CDTF">2020-08-12T22:19:35Z</dcterms:modified>
</cp:coreProperties>
</file>