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Lst>
  <p:sldSz cx="12192000" cy="6858000"/>
  <p:notesSz cx="6858000" cy="9144000"/>
  <p:embeddedFontLst>
    <p:embeddedFont>
      <p:font typeface="AweSomE JouRneY" panose="020B0604020202020204" charset="0"/>
      <p:regular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836F-E1AD-488C-B93E-2704C8108E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C74BC4-A405-4280-A0F7-E8F7794C8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11B9F-EB2D-47DC-B4FE-8CBE3C97EEA8}"/>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5" name="Footer Placeholder 4">
            <a:extLst>
              <a:ext uri="{FF2B5EF4-FFF2-40B4-BE49-F238E27FC236}">
                <a16:creationId xmlns:a16="http://schemas.microsoft.com/office/drawing/2014/main" id="{8542CF41-349F-436B-BF99-583DCA8DE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C6279-C9A5-4B27-A6C9-2965137777AC}"/>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164453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4ABF-6C7A-4793-980C-6C23A31CE7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099A9-8B13-4206-900B-8A9D2EB4B1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EC1AF-27A2-4A8E-A726-3F2FC4D40331}"/>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5" name="Footer Placeholder 4">
            <a:extLst>
              <a:ext uri="{FF2B5EF4-FFF2-40B4-BE49-F238E27FC236}">
                <a16:creationId xmlns:a16="http://schemas.microsoft.com/office/drawing/2014/main" id="{B25CB9D5-5068-431E-858C-851C905D1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9B78A-EB17-468D-804F-0431FEFB5BF0}"/>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170636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777615-36FE-4B41-93F5-A88057718C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6ADA5-6C76-421D-A882-90150A0B64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4F84F-545A-4D1E-B6B3-7584E242ACD0}"/>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5" name="Footer Placeholder 4">
            <a:extLst>
              <a:ext uri="{FF2B5EF4-FFF2-40B4-BE49-F238E27FC236}">
                <a16:creationId xmlns:a16="http://schemas.microsoft.com/office/drawing/2014/main" id="{D8C61198-E8CB-44EF-95D7-CAEB4A7AA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6DEF-6FEE-4E3C-9EAB-53239FECD7B1}"/>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212138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049B-2092-4906-A09F-A77F07556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29160-5069-42E5-BCAC-1E7CA7BE6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A8CEC-C645-471E-872A-D8F3AA7327F5}"/>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5" name="Footer Placeholder 4">
            <a:extLst>
              <a:ext uri="{FF2B5EF4-FFF2-40B4-BE49-F238E27FC236}">
                <a16:creationId xmlns:a16="http://schemas.microsoft.com/office/drawing/2014/main" id="{311FA665-73C5-4B15-B513-C6952F824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044-8F82-4D7F-A241-9C01BE9D9CA6}"/>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110690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6DB4-DC66-4A6B-9213-76063A3A16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1C77A5-8DE5-4B92-B7D8-528C8FAAB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9CE73C-0926-49A7-9A4C-D03686980FEA}"/>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5" name="Footer Placeholder 4">
            <a:extLst>
              <a:ext uri="{FF2B5EF4-FFF2-40B4-BE49-F238E27FC236}">
                <a16:creationId xmlns:a16="http://schemas.microsoft.com/office/drawing/2014/main" id="{A1782287-769C-420F-A83A-5545B30E2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2F3A8-6002-4540-B514-C125DC943CF8}"/>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115591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55B7-8552-488C-B9AD-956DA1A52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DFE8B-536A-47A1-BBEB-D607A57C6A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2D7EE-5C19-4D51-9754-3E85A0E1C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99B09-3618-4EEA-A0F7-66F9B48C7D93}"/>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6" name="Footer Placeholder 5">
            <a:extLst>
              <a:ext uri="{FF2B5EF4-FFF2-40B4-BE49-F238E27FC236}">
                <a16:creationId xmlns:a16="http://schemas.microsoft.com/office/drawing/2014/main" id="{A7736270-2BDD-44B0-84BD-9D3995967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5D179-1F2D-4125-AF99-A021A7AB8923}"/>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289647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AA26-08DF-440D-9009-CB53E4F29F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B1445-E58C-4FCA-9B78-D59A21A75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D3EE32-A518-4E8F-8B5A-C3440B6481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D42E43-4D52-4141-82B7-4E0D94A2A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BC941-CED0-40EB-9D64-DCF03BC612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587C8-9040-41CB-BB03-062E7BD1B229}"/>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8" name="Footer Placeholder 7">
            <a:extLst>
              <a:ext uri="{FF2B5EF4-FFF2-40B4-BE49-F238E27FC236}">
                <a16:creationId xmlns:a16="http://schemas.microsoft.com/office/drawing/2014/main" id="{2855BB63-6FA7-48F9-A65F-FBB8EE2865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16E6C8-A841-4C29-9795-EB8D5D8088DF}"/>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280687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DC0F-A859-4F0C-B9A5-0446E6F9A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417E77-BB25-4A1B-AFA2-12B6DDD1C3CC}"/>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4" name="Footer Placeholder 3">
            <a:extLst>
              <a:ext uri="{FF2B5EF4-FFF2-40B4-BE49-F238E27FC236}">
                <a16:creationId xmlns:a16="http://schemas.microsoft.com/office/drawing/2014/main" id="{852C91B2-75BB-4537-BF51-173BA0A4B0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52AEC-BAC5-45B7-B72D-AC429D71D85E}"/>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244400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A8EEA-FDB5-44D3-99C7-ED04E6B81CC0}"/>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3" name="Footer Placeholder 2">
            <a:extLst>
              <a:ext uri="{FF2B5EF4-FFF2-40B4-BE49-F238E27FC236}">
                <a16:creationId xmlns:a16="http://schemas.microsoft.com/office/drawing/2014/main" id="{3F75C0DB-2559-48D6-8A85-94421920C5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A8A3EC-D34D-4237-8FC3-827FC68F95FA}"/>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14161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404F-B7DA-49A8-B6F0-AF0FE1A1A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7B978E-2B56-4D81-990C-0A05B3AA4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4F48D-B48D-4239-938A-B68A0ABE4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8DD7B-A367-4510-ABD2-AD4B660C16FC}"/>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6" name="Footer Placeholder 5">
            <a:extLst>
              <a:ext uri="{FF2B5EF4-FFF2-40B4-BE49-F238E27FC236}">
                <a16:creationId xmlns:a16="http://schemas.microsoft.com/office/drawing/2014/main" id="{1B89F0EC-1935-4A68-96C8-33730A2CA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0C870-C60A-4561-A818-DEF06E2F2007}"/>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223906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A30D-AD30-4B6D-BB74-411B8E440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27CC5-8E56-4F90-93F0-F5D6AAFCB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7A9581-3DC4-4E55-9F65-2BB11711E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B257C-2F07-4B4E-96AE-9EF810D735EF}"/>
              </a:ext>
            </a:extLst>
          </p:cNvPr>
          <p:cNvSpPr>
            <a:spLocks noGrp="1"/>
          </p:cNvSpPr>
          <p:nvPr>
            <p:ph type="dt" sz="half" idx="10"/>
          </p:nvPr>
        </p:nvSpPr>
        <p:spPr/>
        <p:txBody>
          <a:bodyPr/>
          <a:lstStyle/>
          <a:p>
            <a:fld id="{5ECDE155-6594-40BD-AD06-AA7018D0C770}" type="datetimeFigureOut">
              <a:rPr lang="en-US" smtClean="0"/>
              <a:t>8/10/2020</a:t>
            </a:fld>
            <a:endParaRPr lang="en-US"/>
          </a:p>
        </p:txBody>
      </p:sp>
      <p:sp>
        <p:nvSpPr>
          <p:cNvPr id="6" name="Footer Placeholder 5">
            <a:extLst>
              <a:ext uri="{FF2B5EF4-FFF2-40B4-BE49-F238E27FC236}">
                <a16:creationId xmlns:a16="http://schemas.microsoft.com/office/drawing/2014/main" id="{CA7D592B-076C-4BCD-BAB1-317E24B9A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A57CB-C11E-4743-92A9-FEF0F00293BC}"/>
              </a:ext>
            </a:extLst>
          </p:cNvPr>
          <p:cNvSpPr>
            <a:spLocks noGrp="1"/>
          </p:cNvSpPr>
          <p:nvPr>
            <p:ph type="sldNum" sz="quarter" idx="12"/>
          </p:nvPr>
        </p:nvSpPr>
        <p:spPr/>
        <p:txBody>
          <a:bodyPr/>
          <a:lstStyle/>
          <a:p>
            <a:fld id="{5BE12BBB-7A0F-4B3B-8404-C0AC7B241851}" type="slidenum">
              <a:rPr lang="en-US" smtClean="0"/>
              <a:t>‹#›</a:t>
            </a:fld>
            <a:endParaRPr lang="en-US"/>
          </a:p>
        </p:txBody>
      </p:sp>
    </p:spTree>
    <p:extLst>
      <p:ext uri="{BB962C8B-B14F-4D97-AF65-F5344CB8AC3E}">
        <p14:creationId xmlns:p14="http://schemas.microsoft.com/office/powerpoint/2010/main" val="387676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5EEC2-6A45-4F9C-9C39-20317ADE6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987CD-5766-45DC-8C36-2DD4DC58E7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27313-3F89-45DC-B1D0-C8DEDF2CE2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DE155-6594-40BD-AD06-AA7018D0C770}" type="datetimeFigureOut">
              <a:rPr lang="en-US" smtClean="0"/>
              <a:t>8/10/2020</a:t>
            </a:fld>
            <a:endParaRPr lang="en-US"/>
          </a:p>
        </p:txBody>
      </p:sp>
      <p:sp>
        <p:nvSpPr>
          <p:cNvPr id="5" name="Footer Placeholder 4">
            <a:extLst>
              <a:ext uri="{FF2B5EF4-FFF2-40B4-BE49-F238E27FC236}">
                <a16:creationId xmlns:a16="http://schemas.microsoft.com/office/drawing/2014/main" id="{FEBEA745-81F4-4036-BC5F-9426404EA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A183B7-7DAF-4C49-B56C-C4BCAB13D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12BBB-7A0F-4B3B-8404-C0AC7B241851}" type="slidenum">
              <a:rPr lang="en-US" smtClean="0"/>
              <a:t>‹#›</a:t>
            </a:fld>
            <a:endParaRPr lang="en-US"/>
          </a:p>
        </p:txBody>
      </p:sp>
    </p:spTree>
    <p:extLst>
      <p:ext uri="{BB962C8B-B14F-4D97-AF65-F5344CB8AC3E}">
        <p14:creationId xmlns:p14="http://schemas.microsoft.com/office/powerpoint/2010/main" val="4147533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B737-339A-4260-8BD6-C2BADEAC2555}"/>
              </a:ext>
            </a:extLst>
          </p:cNvPr>
          <p:cNvSpPr>
            <a:spLocks noGrp="1"/>
          </p:cNvSpPr>
          <p:nvPr>
            <p:ph type="ctrTitle"/>
          </p:nvPr>
        </p:nvSpPr>
        <p:spPr>
          <a:xfrm>
            <a:off x="291101" y="1266201"/>
            <a:ext cx="11609798" cy="2387600"/>
          </a:xfrm>
        </p:spPr>
        <p:txBody>
          <a:bodyPr>
            <a:normAutofit/>
          </a:bodyPr>
          <a:lstStyle/>
          <a:p>
            <a:r>
              <a:rPr lang="en-US" sz="9600" kern="100" spc="150" dirty="0">
                <a:solidFill>
                  <a:schemeClr val="bg1"/>
                </a:solidFill>
                <a:effectLst>
                  <a:outerShdw blurRad="38100" dist="38100" dir="2700000" algn="tl">
                    <a:srgbClr val="000000">
                      <a:alpha val="43137"/>
                    </a:srgbClr>
                  </a:outerShdw>
                </a:effectLst>
                <a:latin typeface="AweSomE JouRneY" panose="02000600000000000000" pitchFamily="50" charset="0"/>
              </a:rPr>
              <a:t>Living Every Day</a:t>
            </a:r>
          </a:p>
        </p:txBody>
      </p:sp>
      <p:sp>
        <p:nvSpPr>
          <p:cNvPr id="3" name="Subtitle 2">
            <a:extLst>
              <a:ext uri="{FF2B5EF4-FFF2-40B4-BE49-F238E27FC236}">
                <a16:creationId xmlns:a16="http://schemas.microsoft.com/office/drawing/2014/main" id="{CC70BD19-FA17-4FC0-9E8F-97396DB33D56}"/>
              </a:ext>
            </a:extLst>
          </p:cNvPr>
          <p:cNvSpPr>
            <a:spLocks noGrp="1"/>
          </p:cNvSpPr>
          <p:nvPr>
            <p:ph type="subTitle" idx="1"/>
          </p:nvPr>
        </p:nvSpPr>
        <p:spPr>
          <a:xfrm>
            <a:off x="0" y="3283914"/>
            <a:ext cx="10925539" cy="1836898"/>
          </a:xfrm>
        </p:spPr>
        <p:txBody>
          <a:bodyPr>
            <a:noAutofit/>
          </a:bodyPr>
          <a:lstStyle/>
          <a:p>
            <a:pPr algn="r"/>
            <a:r>
              <a:rPr lang="en-US" sz="6200" spc="-15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with a Christ-Centered Life</a:t>
            </a:r>
          </a:p>
        </p:txBody>
      </p:sp>
      <p:sp>
        <p:nvSpPr>
          <p:cNvPr id="4" name="TextBox 3">
            <a:extLst>
              <a:ext uri="{FF2B5EF4-FFF2-40B4-BE49-F238E27FC236}">
                <a16:creationId xmlns:a16="http://schemas.microsoft.com/office/drawing/2014/main" id="{61BD819D-D829-4602-A331-0346AF23F5F9}"/>
              </a:ext>
            </a:extLst>
          </p:cNvPr>
          <p:cNvSpPr txBox="1"/>
          <p:nvPr/>
        </p:nvSpPr>
        <p:spPr>
          <a:xfrm>
            <a:off x="217714" y="6078582"/>
            <a:ext cx="3364319" cy="646331"/>
          </a:xfrm>
          <a:prstGeom prst="rect">
            <a:avLst/>
          </a:prstGeom>
          <a:noFill/>
        </p:spPr>
        <p:txBody>
          <a:bodyPr wrap="none" rtlCol="0">
            <a:spAutoFit/>
          </a:bodyPr>
          <a:lstStyle/>
          <a:p>
            <a:r>
              <a:rPr lang="en-US" dirty="0">
                <a:solidFill>
                  <a:schemeClr val="bg1"/>
                </a:solidFill>
                <a:effectLst>
                  <a:outerShdw blurRad="50800" dist="50800" dir="2700000" algn="tl" rotWithShape="0">
                    <a:prstClr val="black"/>
                  </a:outerShdw>
                </a:effectLst>
              </a:rPr>
              <a:t>Josh Blackmer</a:t>
            </a:r>
          </a:p>
          <a:p>
            <a:r>
              <a:rPr lang="en-US" dirty="0">
                <a:solidFill>
                  <a:schemeClr val="bg1"/>
                </a:solidFill>
                <a:effectLst>
                  <a:outerShdw blurRad="50800" dist="50800" dir="2700000" algn="tl" rotWithShape="0">
                    <a:prstClr val="black"/>
                  </a:outerShdw>
                </a:effectLst>
              </a:rPr>
              <a:t>Palm Beach Lakes church of Christ</a:t>
            </a:r>
          </a:p>
        </p:txBody>
      </p:sp>
    </p:spTree>
    <p:extLst>
      <p:ext uri="{BB962C8B-B14F-4D97-AF65-F5344CB8AC3E}">
        <p14:creationId xmlns:p14="http://schemas.microsoft.com/office/powerpoint/2010/main" val="80655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fontScale="92500"/>
          </a:bodyPr>
          <a:lstStyle/>
          <a:p>
            <a:pPr marL="0" indent="0">
              <a:buNone/>
            </a:pPr>
            <a:r>
              <a:rPr lang="en-US" sz="4400" b="1" dirty="0">
                <a:effectLst>
                  <a:outerShdw blurRad="38100" dist="38100" dir="2700000" algn="tl">
                    <a:srgbClr val="000000">
                      <a:alpha val="43137"/>
                    </a:srgbClr>
                  </a:outerShdw>
                </a:effectLst>
              </a:rPr>
              <a:t>We Must Live “WITH” Christ</a:t>
            </a:r>
            <a:endParaRPr lang="en-US"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3600986"/>
          </a:xfrm>
          <a:prstGeom prst="rect">
            <a:avLst/>
          </a:prstGeom>
          <a:noFill/>
        </p:spPr>
        <p:txBody>
          <a:bodyPr wrap="square" rtlCol="0">
            <a:spAutoFit/>
          </a:bodyPr>
          <a:lstStyle/>
          <a:p>
            <a:r>
              <a:rPr lang="en-US" sz="3600" dirty="0"/>
              <a:t>Paul was forsaken by many, but not by the lord</a:t>
            </a:r>
          </a:p>
          <a:p>
            <a:r>
              <a:rPr lang="en-US" sz="3200" b="1" dirty="0"/>
              <a:t>2 Timothy. 4:16, 17</a:t>
            </a:r>
          </a:p>
          <a:p>
            <a:r>
              <a:rPr lang="en-US" sz="3200" dirty="0"/>
              <a:t>	At my first defense no one supported me, but all deserted me; may it not be counted against them. But the Lord stood with me and strengthened me, so that through me the proclamation might be fully accomplished, and that all the Gentiles might hear; and I was rescued out of the lion's mouth.</a:t>
            </a:r>
          </a:p>
        </p:txBody>
      </p:sp>
    </p:spTree>
    <p:extLst>
      <p:ext uri="{BB962C8B-B14F-4D97-AF65-F5344CB8AC3E}">
        <p14:creationId xmlns:p14="http://schemas.microsoft.com/office/powerpoint/2010/main" val="64104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fontScale="92500"/>
          </a:bodyPr>
          <a:lstStyle/>
          <a:p>
            <a:pPr marL="0" indent="0">
              <a:buNone/>
            </a:pPr>
            <a:r>
              <a:rPr lang="en-US" sz="4400" b="1" dirty="0">
                <a:effectLst>
                  <a:outerShdw blurRad="38100" dist="38100" dir="2700000" algn="tl">
                    <a:srgbClr val="000000">
                      <a:alpha val="43137"/>
                    </a:srgbClr>
                  </a:outerShdw>
                </a:effectLst>
              </a:rPr>
              <a:t>We Must Live “WITH” Christ</a:t>
            </a:r>
            <a:endParaRPr lang="en-US"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3046988"/>
          </a:xfrm>
          <a:prstGeom prst="rect">
            <a:avLst/>
          </a:prstGeom>
          <a:noFill/>
        </p:spPr>
        <p:txBody>
          <a:bodyPr wrap="square" rtlCol="0">
            <a:spAutoFit/>
          </a:bodyPr>
          <a:lstStyle/>
          <a:p>
            <a:r>
              <a:rPr lang="en-US" sz="3200" dirty="0"/>
              <a:t>“He who is not with me is against me” (Matthew 12:30)</a:t>
            </a:r>
          </a:p>
          <a:p>
            <a:r>
              <a:rPr lang="en-US" sz="3200" dirty="0"/>
              <a:t>Paul had lived contrary to Christ</a:t>
            </a:r>
          </a:p>
          <a:p>
            <a:r>
              <a:rPr lang="en-US" sz="3200" b="1" dirty="0"/>
              <a:t>Acts 9:4-5</a:t>
            </a:r>
          </a:p>
          <a:p>
            <a:r>
              <a:rPr lang="en-US" sz="3200" dirty="0"/>
              <a:t>	He fell to the ground and heard a voice saying to him, “Saul, Saul, why are you persecuting Me?” And he said, “Who are You, Lord?” And He said, "I am Jesus whom you are persecuting.”</a:t>
            </a:r>
          </a:p>
        </p:txBody>
      </p:sp>
    </p:spTree>
    <p:extLst>
      <p:ext uri="{BB962C8B-B14F-4D97-AF65-F5344CB8AC3E}">
        <p14:creationId xmlns:p14="http://schemas.microsoft.com/office/powerpoint/2010/main" val="340623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fontScale="92500"/>
          </a:bodyPr>
          <a:lstStyle/>
          <a:p>
            <a:pPr marL="0" indent="0">
              <a:buNone/>
            </a:pPr>
            <a:r>
              <a:rPr lang="en-US" sz="4400" b="1" dirty="0">
                <a:effectLst>
                  <a:outerShdw blurRad="38100" dist="38100" dir="2700000" algn="tl">
                    <a:srgbClr val="000000">
                      <a:alpha val="43137"/>
                    </a:srgbClr>
                  </a:outerShdw>
                </a:effectLst>
              </a:rPr>
              <a:t>We Must Live “WITH” Christ</a:t>
            </a:r>
            <a:endParaRPr lang="en-US"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5016758"/>
          </a:xfrm>
          <a:prstGeom prst="rect">
            <a:avLst/>
          </a:prstGeom>
          <a:noFill/>
        </p:spPr>
        <p:txBody>
          <a:bodyPr wrap="square" rtlCol="0">
            <a:spAutoFit/>
          </a:bodyPr>
          <a:lstStyle/>
          <a:p>
            <a:r>
              <a:rPr lang="en-US" sz="3200" dirty="0"/>
              <a:t>“He who is not with me is against me” (Matthew 12:30)</a:t>
            </a:r>
          </a:p>
          <a:p>
            <a:r>
              <a:rPr lang="en-US" sz="3200" dirty="0"/>
              <a:t>His conversion was complete, quick, and he didn’t turn back.</a:t>
            </a:r>
          </a:p>
          <a:p>
            <a:r>
              <a:rPr lang="en-US" sz="3200" b="1" dirty="0"/>
              <a:t>Acts 9:20-22</a:t>
            </a:r>
          </a:p>
          <a:p>
            <a:r>
              <a:rPr lang="en-US" sz="3200" dirty="0"/>
              <a:t>	And immediately he began to proclaim Jesus in the synagogues, saying, "He is the Son of God." All those hearing him continued to be amazed, and were saying, "Is this not he who in Jerusalem destroyed those who called on this name, and who had come here for the purpose of bringing them bound before the chief priests?" But Saul kept increasing in strength and confounding the Jews who lived at Damascus by proving that this Jesus is the Christ.</a:t>
            </a:r>
          </a:p>
        </p:txBody>
      </p:sp>
    </p:spTree>
    <p:extLst>
      <p:ext uri="{BB962C8B-B14F-4D97-AF65-F5344CB8AC3E}">
        <p14:creationId xmlns:p14="http://schemas.microsoft.com/office/powerpoint/2010/main" val="11522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a:bodyPr>
          <a:lstStyle/>
          <a:p>
            <a:pPr marL="0" indent="0">
              <a:buNone/>
            </a:pPr>
            <a:r>
              <a:rPr lang="en-US" sz="4100" b="1" dirty="0">
                <a:effectLst>
                  <a:outerShdw blurRad="38100" dist="38100" dir="2700000" algn="tl">
                    <a:srgbClr val="000000">
                      <a:alpha val="43137"/>
                    </a:srgbClr>
                  </a:outerShdw>
                </a:effectLst>
              </a:rPr>
              <a:t>We Must Live “FOR” Christ</a:t>
            </a: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2123658"/>
          </a:xfrm>
          <a:prstGeom prst="rect">
            <a:avLst/>
          </a:prstGeom>
          <a:noFill/>
        </p:spPr>
        <p:txBody>
          <a:bodyPr wrap="square" rtlCol="0">
            <a:spAutoFit/>
          </a:bodyPr>
          <a:lstStyle/>
          <a:p>
            <a:r>
              <a:rPr lang="en-US" sz="3600" dirty="0"/>
              <a:t>Paul lived and thought this way…</a:t>
            </a:r>
          </a:p>
          <a:p>
            <a:r>
              <a:rPr lang="en-US" sz="3200" b="1" dirty="0"/>
              <a:t>Ephesians. 3:21</a:t>
            </a:r>
          </a:p>
          <a:p>
            <a:r>
              <a:rPr lang="en-US" sz="3200" dirty="0"/>
              <a:t>	To Him be the glory in the church and in Christ Jesus to all generations forever and ever. Amen</a:t>
            </a:r>
          </a:p>
        </p:txBody>
      </p:sp>
    </p:spTree>
    <p:extLst>
      <p:ext uri="{BB962C8B-B14F-4D97-AF65-F5344CB8AC3E}">
        <p14:creationId xmlns:p14="http://schemas.microsoft.com/office/powerpoint/2010/main" val="27165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a:bodyPr>
          <a:lstStyle/>
          <a:p>
            <a:pPr marL="0" indent="0">
              <a:buNone/>
            </a:pPr>
            <a:r>
              <a:rPr lang="en-US" sz="4100" b="1" dirty="0">
                <a:effectLst>
                  <a:outerShdw blurRad="38100" dist="38100" dir="2700000" algn="tl">
                    <a:srgbClr val="000000">
                      <a:alpha val="43137"/>
                    </a:srgbClr>
                  </a:outerShdw>
                </a:effectLst>
              </a:rPr>
              <a:t>We Must Live “FOR” Christ</a:t>
            </a: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2123658"/>
          </a:xfrm>
          <a:prstGeom prst="rect">
            <a:avLst/>
          </a:prstGeom>
          <a:noFill/>
        </p:spPr>
        <p:txBody>
          <a:bodyPr wrap="square" rtlCol="0">
            <a:spAutoFit/>
          </a:bodyPr>
          <a:lstStyle/>
          <a:p>
            <a:r>
              <a:rPr lang="en-US" sz="3600" dirty="0"/>
              <a:t>Paul lived and thought this way…</a:t>
            </a:r>
          </a:p>
          <a:p>
            <a:r>
              <a:rPr lang="en-US" sz="3200" b="1" dirty="0"/>
              <a:t>Colossians 3:23</a:t>
            </a:r>
          </a:p>
          <a:p>
            <a:r>
              <a:rPr lang="en-US" sz="3200" b="1" dirty="0"/>
              <a:t>	</a:t>
            </a:r>
            <a:r>
              <a:rPr lang="en-US" sz="3200" dirty="0"/>
              <a:t>Whatever you do, do your work heartily, as for the Lord rather than for men.</a:t>
            </a:r>
          </a:p>
        </p:txBody>
      </p:sp>
    </p:spTree>
    <p:extLst>
      <p:ext uri="{BB962C8B-B14F-4D97-AF65-F5344CB8AC3E}">
        <p14:creationId xmlns:p14="http://schemas.microsoft.com/office/powerpoint/2010/main" val="8141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a:bodyPr>
          <a:lstStyle/>
          <a:p>
            <a:pPr marL="0" indent="0">
              <a:buNone/>
            </a:pPr>
            <a:r>
              <a:rPr lang="en-US" sz="4100" b="1" dirty="0">
                <a:effectLst>
                  <a:outerShdw blurRad="38100" dist="38100" dir="2700000" algn="tl">
                    <a:srgbClr val="000000">
                      <a:alpha val="43137"/>
                    </a:srgbClr>
                  </a:outerShdw>
                </a:effectLst>
              </a:rPr>
              <a:t>We Must Live “FOR” Christ</a:t>
            </a: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2554545"/>
          </a:xfrm>
          <a:prstGeom prst="rect">
            <a:avLst/>
          </a:prstGeom>
          <a:noFill/>
        </p:spPr>
        <p:txBody>
          <a:bodyPr wrap="square" rtlCol="0">
            <a:spAutoFit/>
          </a:bodyPr>
          <a:lstStyle/>
          <a:p>
            <a:r>
              <a:rPr lang="en-US" sz="3200" dirty="0"/>
              <a:t>Paul lived and thought this way…</a:t>
            </a:r>
          </a:p>
          <a:p>
            <a:r>
              <a:rPr lang="en-US" sz="3200" b="1" dirty="0"/>
              <a:t>Romans 12:1	</a:t>
            </a:r>
          </a:p>
          <a:p>
            <a:r>
              <a:rPr lang="en-US" sz="3200" dirty="0"/>
              <a:t>	I beseech you therefore, brethren, by the mercies of God, to present your bodies a living sacrifice, holy, acceptable to God, which is your spiritual service.</a:t>
            </a:r>
          </a:p>
        </p:txBody>
      </p:sp>
    </p:spTree>
    <p:extLst>
      <p:ext uri="{BB962C8B-B14F-4D97-AF65-F5344CB8AC3E}">
        <p14:creationId xmlns:p14="http://schemas.microsoft.com/office/powerpoint/2010/main" val="29724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Paul’s Life Was Christ-Centered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139985" y="1433833"/>
            <a:ext cx="11912028" cy="5259779"/>
          </a:xfrm>
        </p:spPr>
        <p:txBody>
          <a:bodyPr/>
          <a:lstStyle/>
          <a:p>
            <a:pPr marL="0" indent="0">
              <a:buNone/>
            </a:pPr>
            <a:r>
              <a:rPr lang="en-US" sz="3600" dirty="0"/>
              <a:t>Because Christ the Lord</a:t>
            </a:r>
          </a:p>
          <a:p>
            <a:pPr marL="0" indent="0">
              <a:buNone/>
            </a:pPr>
            <a:r>
              <a:rPr lang="en-US" sz="3200" dirty="0"/>
              <a:t>Lived for us.</a:t>
            </a:r>
          </a:p>
          <a:p>
            <a:pPr marL="0" indent="0">
              <a:buNone/>
            </a:pPr>
            <a:r>
              <a:rPr lang="en-US" sz="3200" b="1" dirty="0"/>
              <a:t>John 1:4</a:t>
            </a:r>
          </a:p>
          <a:p>
            <a:pPr marL="0" indent="0">
              <a:buNone/>
            </a:pPr>
            <a:r>
              <a:rPr lang="en-US" sz="3200" dirty="0"/>
              <a:t>	In him was life; and the life was the light of men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002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Paul’s Life Was Christ-Centered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139985" y="1433833"/>
            <a:ext cx="11912028" cy="5259779"/>
          </a:xfrm>
        </p:spPr>
        <p:txBody>
          <a:bodyPr>
            <a:normAutofit fontScale="92500" lnSpcReduction="10000"/>
          </a:bodyPr>
          <a:lstStyle/>
          <a:p>
            <a:pPr marL="0" indent="0">
              <a:buNone/>
            </a:pPr>
            <a:r>
              <a:rPr lang="en-US" sz="3900" dirty="0"/>
              <a:t>Because Christ the Lord</a:t>
            </a:r>
          </a:p>
          <a:p>
            <a:pPr marL="0" indent="0">
              <a:buNone/>
            </a:pPr>
            <a:r>
              <a:rPr lang="en-US" sz="3200" dirty="0"/>
              <a:t>Suffered for us.</a:t>
            </a:r>
          </a:p>
          <a:p>
            <a:pPr marL="0" indent="0">
              <a:buNone/>
            </a:pPr>
            <a:r>
              <a:rPr lang="en-US" sz="3200" b="1" dirty="0"/>
              <a:t>Matthew 27:26-31</a:t>
            </a:r>
          </a:p>
          <a:p>
            <a:pPr marL="0" indent="0">
              <a:buNone/>
            </a:pPr>
            <a:r>
              <a:rPr lang="en-US" sz="3200" dirty="0"/>
              <a:t>	Then released he unto them Barabbas; but Jesus he scourged and delivered to be crucified. Then the soldiers of the governor took Jesus into the Praetorium, and gathered unto him the whole band. And they stripped him, and put on him a scarlet robe. And they platted a crown of thorns and put it upon his head, and a reed in his right hand; and they kneeled down before him, and mocked him, saying, Hail, King of the Jews! And they spat upon him, and took the reed and smote him on the head. And when they had mocked him, they took off from him the robe, and put on him his garments, and led him away to crucify him.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014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Paul’s Life Was Christ-Centered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139985" y="1433833"/>
            <a:ext cx="11912028" cy="5259779"/>
          </a:xfrm>
        </p:spPr>
        <p:txBody>
          <a:bodyPr>
            <a:normAutofit/>
          </a:bodyPr>
          <a:lstStyle/>
          <a:p>
            <a:pPr marL="0" indent="0">
              <a:buNone/>
            </a:pPr>
            <a:r>
              <a:rPr lang="en-US" sz="3600" dirty="0"/>
              <a:t>Because Christ the Lord</a:t>
            </a:r>
          </a:p>
          <a:p>
            <a:pPr marL="0" indent="0">
              <a:buNone/>
            </a:pPr>
            <a:r>
              <a:rPr lang="en-US" sz="3200" dirty="0"/>
              <a:t>Died for us. </a:t>
            </a:r>
          </a:p>
          <a:p>
            <a:pPr marL="0" indent="0">
              <a:buNone/>
            </a:pPr>
            <a:r>
              <a:rPr lang="en-US" sz="3200" b="1" dirty="0"/>
              <a:t>Romans 5:8</a:t>
            </a:r>
          </a:p>
          <a:p>
            <a:pPr marL="0" indent="0">
              <a:buNone/>
            </a:pPr>
            <a:r>
              <a:rPr lang="en-US" sz="3200" dirty="0"/>
              <a:t>	But God demonstrates His own love toward us, in that while we were yet sinners, Christ died for us.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449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Will You Live Every Day</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3878494" y="1248310"/>
            <a:ext cx="8173519" cy="919537"/>
          </a:xfrm>
        </p:spPr>
        <p:txBody>
          <a:bodyPr>
            <a:normAutofit fontScale="92500"/>
          </a:bodyPr>
          <a:lstStyle/>
          <a:p>
            <a:pPr marL="0" indent="0">
              <a:buNone/>
            </a:pPr>
            <a:r>
              <a:rPr lang="en-US" sz="5400" b="1" dirty="0">
                <a:effectLst>
                  <a:outerShdw blurRad="38100" dist="38100" dir="2700000" algn="tl">
                    <a:srgbClr val="000000">
                      <a:alpha val="43137"/>
                    </a:srgbClr>
                  </a:outerShdw>
                </a:effectLst>
              </a:rPr>
              <a:t>With </a:t>
            </a:r>
            <a:r>
              <a:rPr lang="en-US" sz="5400" b="1">
                <a:effectLst>
                  <a:outerShdw blurRad="38100" dist="38100" dir="2700000" algn="tl">
                    <a:srgbClr val="000000">
                      <a:alpha val="43137"/>
                    </a:srgbClr>
                  </a:outerShdw>
                </a:effectLst>
              </a:rPr>
              <a:t>A Christ-Centered </a:t>
            </a:r>
            <a:r>
              <a:rPr lang="en-US" sz="5400" b="1" dirty="0">
                <a:effectLst>
                  <a:outerShdw blurRad="38100" dist="38100" dir="2700000" algn="tl">
                    <a:srgbClr val="000000">
                      <a:alpha val="43137"/>
                    </a:srgbClr>
                  </a:outerShdw>
                </a:effectLst>
              </a:rPr>
              <a:t>Life?</a:t>
            </a:r>
            <a:endParaRPr lang="en-US"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03CEE70-7B6E-4B7C-B067-CFE725AFEC28}"/>
              </a:ext>
            </a:extLst>
          </p:cNvPr>
          <p:cNvSpPr txBox="1"/>
          <p:nvPr/>
        </p:nvSpPr>
        <p:spPr>
          <a:xfrm>
            <a:off x="416103" y="2702102"/>
            <a:ext cx="11543016" cy="1446550"/>
          </a:xfrm>
          <a:prstGeom prst="rect">
            <a:avLst/>
          </a:prstGeom>
          <a:noFill/>
        </p:spPr>
        <p:txBody>
          <a:bodyPr wrap="square">
            <a:spAutoFit/>
          </a:bodyPr>
          <a:lstStyle/>
          <a:p>
            <a:r>
              <a:rPr lang="en-US" sz="4400" b="1" dirty="0"/>
              <a:t>Philippians 1:21 </a:t>
            </a:r>
          </a:p>
          <a:p>
            <a:r>
              <a:rPr lang="en-US" sz="4400" b="1" dirty="0"/>
              <a:t>	</a:t>
            </a:r>
            <a:r>
              <a:rPr lang="en-US" sz="4000" dirty="0"/>
              <a:t>For to me, to live is Christ and to die is gain.</a:t>
            </a:r>
          </a:p>
        </p:txBody>
      </p:sp>
    </p:spTree>
    <p:extLst>
      <p:ext uri="{BB962C8B-B14F-4D97-AF65-F5344CB8AC3E}">
        <p14:creationId xmlns:p14="http://schemas.microsoft.com/office/powerpoint/2010/main" val="51979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Paul’s Life Was Christ-Centered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139985" y="1433833"/>
            <a:ext cx="11912028" cy="5259779"/>
          </a:xfrm>
        </p:spPr>
        <p:txBody>
          <a:bodyPr/>
          <a:lstStyle/>
          <a:p>
            <a:pPr marL="0" indent="0">
              <a:buNone/>
            </a:pPr>
            <a:r>
              <a:rPr lang="en-US" sz="3600" dirty="0"/>
              <a:t>Before we can begin to get our lives centered we have to die:</a:t>
            </a:r>
          </a:p>
          <a:p>
            <a:pPr marL="0" indent="0">
              <a:buNone/>
            </a:pPr>
            <a:r>
              <a:rPr lang="en-US" sz="3200" b="1" dirty="0"/>
              <a:t>John 12:24-25</a:t>
            </a:r>
          </a:p>
          <a:p>
            <a:pPr marL="0" indent="0">
              <a:buNone/>
            </a:pPr>
            <a:r>
              <a:rPr lang="en-US" sz="3200" dirty="0"/>
              <a:t>	Truly, truly, I say to you, unless a grain of wheat falls into the earth and dies, it remains alone; but if it dies, it bears much fruit. "He who loves his life loses it, and he who hates his life in this world will keep it to life eternal.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654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Paul’s Life Was Christ-Centered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139985" y="1433833"/>
            <a:ext cx="11912028" cy="5259779"/>
          </a:xfrm>
        </p:spPr>
        <p:txBody>
          <a:bodyPr/>
          <a:lstStyle/>
          <a:p>
            <a:pPr marL="0" indent="0">
              <a:buNone/>
            </a:pPr>
            <a:r>
              <a:rPr lang="en-US" sz="3600" dirty="0"/>
              <a:t>Before we can begin to get our lives centered we have to die:</a:t>
            </a:r>
          </a:p>
          <a:p>
            <a:pPr marL="0" indent="0">
              <a:buNone/>
            </a:pPr>
            <a:r>
              <a:rPr lang="en-US" sz="3200" dirty="0"/>
              <a:t>Die to self: </a:t>
            </a:r>
            <a:r>
              <a:rPr lang="en-US" sz="3200" b="1" dirty="0"/>
              <a:t>Galatians 2:20</a:t>
            </a:r>
          </a:p>
          <a:p>
            <a:pPr marL="0" indent="0">
              <a:buNone/>
            </a:pPr>
            <a:r>
              <a:rPr lang="en-US" sz="3200" dirty="0"/>
              <a:t>	I have been crucified with Christ; and it is no longer I who live, but Christ lives in me; and the life which I now live in the flesh I live by faith in the Son of God, who loved me and gave Himself up for me.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4695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Paul’s Life Was Christ-Centered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139985" y="1433833"/>
            <a:ext cx="11912028" cy="5259779"/>
          </a:xfrm>
        </p:spPr>
        <p:txBody>
          <a:bodyPr/>
          <a:lstStyle/>
          <a:p>
            <a:pPr marL="0" indent="0">
              <a:buNone/>
            </a:pPr>
            <a:r>
              <a:rPr lang="en-US" sz="3600" dirty="0"/>
              <a:t>Before we can begin to get our lives centered we have to die:</a:t>
            </a:r>
          </a:p>
          <a:p>
            <a:pPr marL="0" indent="0">
              <a:buNone/>
            </a:pPr>
            <a:r>
              <a:rPr lang="en-US" sz="3200" dirty="0"/>
              <a:t>Die to sin: </a:t>
            </a:r>
            <a:r>
              <a:rPr lang="en-US" sz="3200" b="1" dirty="0"/>
              <a:t>Romans 6:1-4</a:t>
            </a:r>
          </a:p>
          <a:p>
            <a:pPr marL="0" indent="0">
              <a:buNone/>
            </a:pPr>
            <a:r>
              <a:rPr lang="en-US" sz="3200" dirty="0"/>
              <a:t>	What shall we say then? Are we to continue in sin so that grace may increase? May it never be! How shall we who died to sin still live in it? Or do you not know that all of us who have been baptized into Christ Jesus have been baptized into His death? Therefore, we have been buried with Him through baptism into death, so that as Christ was raised from the dead through the glory of the Father, so we too might walk in newness of life.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139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Paul’s Life Was Christ-Centered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139985" y="1433833"/>
            <a:ext cx="11912028" cy="5259779"/>
          </a:xfrm>
        </p:spPr>
        <p:txBody>
          <a:bodyPr/>
          <a:lstStyle/>
          <a:p>
            <a:pPr marL="0" indent="0">
              <a:buNone/>
            </a:pPr>
            <a:r>
              <a:rPr lang="en-US" sz="3600" dirty="0"/>
              <a:t>Before we can begin to get our lives centered, we have to die:</a:t>
            </a:r>
          </a:p>
          <a:p>
            <a:pPr marL="0" indent="0">
              <a:buNone/>
            </a:pPr>
            <a:r>
              <a:rPr lang="en-US" sz="3200" dirty="0"/>
              <a:t>Die to the world: </a:t>
            </a:r>
            <a:r>
              <a:rPr lang="en-US" sz="3200" b="1" dirty="0"/>
              <a:t>Galatians 6:14</a:t>
            </a:r>
          </a:p>
          <a:p>
            <a:pPr marL="0" indent="0">
              <a:buNone/>
            </a:pPr>
            <a:r>
              <a:rPr lang="en-US" sz="3200" dirty="0"/>
              <a:t>	But may it never be that I would boast, except in the cross of our Lord Jesus Christ, through which the world has been crucified to me, and I to the world.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245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Paul’s Life Was Christ-Centered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139985" y="1433833"/>
            <a:ext cx="11912028" cy="5259779"/>
          </a:xfrm>
        </p:spPr>
        <p:txBody>
          <a:bodyPr/>
          <a:lstStyle/>
          <a:p>
            <a:pPr marL="0" indent="0">
              <a:buNone/>
            </a:pPr>
            <a:r>
              <a:rPr lang="en-US" sz="3600" dirty="0"/>
              <a:t>Before we can begin to get our lives centered we have to die:</a:t>
            </a:r>
          </a:p>
          <a:p>
            <a:pPr marL="0" indent="0">
              <a:buNone/>
            </a:pPr>
            <a:r>
              <a:rPr lang="en-US" sz="3200" dirty="0"/>
              <a:t>Die daily: </a:t>
            </a:r>
            <a:r>
              <a:rPr lang="en-US" sz="3200" b="1" dirty="0"/>
              <a:t>1 Corinthians 15:31</a:t>
            </a:r>
          </a:p>
          <a:p>
            <a:pPr marL="0" indent="0">
              <a:buNone/>
            </a:pPr>
            <a:r>
              <a:rPr lang="en-US" sz="3200" dirty="0"/>
              <a:t>	I affirm, brethren, by the boasting in you which I have in Christ Jesus our Lord, I die daily.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7933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a:bodyPr>
          <a:lstStyle/>
          <a:p>
            <a:pPr marL="0" indent="0">
              <a:buNone/>
            </a:pPr>
            <a:r>
              <a:rPr lang="en-US" sz="4100" b="1" dirty="0">
                <a:effectLst>
                  <a:outerShdw blurRad="38100" dist="38100" dir="2700000" algn="tl">
                    <a:srgbClr val="000000">
                      <a:alpha val="43137"/>
                    </a:srgbClr>
                  </a:outerShdw>
                </a:effectLst>
              </a:rPr>
              <a:t>We Must Live “IN” Christ</a:t>
            </a: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2123658"/>
          </a:xfrm>
          <a:prstGeom prst="rect">
            <a:avLst/>
          </a:prstGeom>
          <a:noFill/>
        </p:spPr>
        <p:txBody>
          <a:bodyPr wrap="square" rtlCol="0">
            <a:spAutoFit/>
          </a:bodyPr>
          <a:lstStyle/>
          <a:p>
            <a:r>
              <a:rPr lang="en-US" sz="3600" dirty="0"/>
              <a:t>Christ is the sphere of a spiritual life.</a:t>
            </a:r>
          </a:p>
          <a:p>
            <a:r>
              <a:rPr lang="en-US" sz="3200" b="1" dirty="0"/>
              <a:t>Ephesians. 1:3</a:t>
            </a:r>
          </a:p>
          <a:p>
            <a:r>
              <a:rPr lang="en-US" sz="3200" dirty="0"/>
              <a:t>	Blessed be the God and Father of our Lord Jesus Christ, who has blessed us with every spiritual blessing in the heavenly places in Christ.</a:t>
            </a:r>
          </a:p>
        </p:txBody>
      </p:sp>
    </p:spTree>
    <p:extLst>
      <p:ext uri="{BB962C8B-B14F-4D97-AF65-F5344CB8AC3E}">
        <p14:creationId xmlns:p14="http://schemas.microsoft.com/office/powerpoint/2010/main" val="34700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a:bodyPr>
          <a:lstStyle/>
          <a:p>
            <a:pPr marL="0" indent="0">
              <a:buNone/>
            </a:pPr>
            <a:r>
              <a:rPr lang="en-US" sz="4100" b="1" dirty="0">
                <a:effectLst>
                  <a:outerShdw blurRad="38100" dist="38100" dir="2700000" algn="tl">
                    <a:srgbClr val="000000">
                      <a:alpha val="43137"/>
                    </a:srgbClr>
                  </a:outerShdw>
                </a:effectLst>
              </a:rPr>
              <a:t>We Must Live “IN” Christ</a:t>
            </a: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3108543"/>
          </a:xfrm>
          <a:prstGeom prst="rect">
            <a:avLst/>
          </a:prstGeom>
          <a:noFill/>
        </p:spPr>
        <p:txBody>
          <a:bodyPr wrap="square" rtlCol="0">
            <a:spAutoFit/>
          </a:bodyPr>
          <a:lstStyle/>
          <a:p>
            <a:r>
              <a:rPr lang="en-US" sz="3600" dirty="0"/>
              <a:t>The branch must abide in the vine. </a:t>
            </a:r>
          </a:p>
          <a:p>
            <a:r>
              <a:rPr lang="en-US" sz="3200" b="1" dirty="0"/>
              <a:t>John 15:4-5</a:t>
            </a:r>
          </a:p>
          <a:p>
            <a:r>
              <a:rPr lang="en-US" sz="3200" dirty="0"/>
              <a:t>	Abide in Me, and I in you. As the branch cannot bear fruit of itself unless it abides in the vine, so neither can you unless you abide in Me. "I am the vine, you are the branches; he who abides in Me and I in him, he bears much fruit, for apart from Me you can do nothing.</a:t>
            </a:r>
          </a:p>
        </p:txBody>
      </p:sp>
    </p:spTree>
    <p:extLst>
      <p:ext uri="{BB962C8B-B14F-4D97-AF65-F5344CB8AC3E}">
        <p14:creationId xmlns:p14="http://schemas.microsoft.com/office/powerpoint/2010/main" val="315594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duotone>
              <a:prstClr val="black"/>
              <a:schemeClr val="tx2">
                <a:tint val="45000"/>
                <a:satMod val="400000"/>
              </a:schemeClr>
            </a:duotone>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24CC-A7EF-4CAE-9B6E-943685907BB0}"/>
              </a:ext>
            </a:extLst>
          </p:cNvPr>
          <p:cNvSpPr>
            <a:spLocks noGrp="1"/>
          </p:cNvSpPr>
          <p:nvPr>
            <p:ph type="title"/>
          </p:nvPr>
        </p:nvSpPr>
        <p:spPr>
          <a:xfrm>
            <a:off x="139985" y="108271"/>
            <a:ext cx="11912029" cy="1325563"/>
          </a:xfrm>
        </p:spPr>
        <p:txBody>
          <a:bodyPr>
            <a:normAutofit/>
          </a:bodyPr>
          <a:lstStyle/>
          <a:p>
            <a:r>
              <a:rPr lang="en-US" sz="6000" dirty="0">
                <a:solidFill>
                  <a:srgbClr val="FF0000"/>
                </a:solidFill>
                <a:effectLst>
                  <a:outerShdw blurRad="38100" dist="38100" dir="2700000" algn="tl">
                    <a:srgbClr val="000000">
                      <a:alpha val="43137"/>
                    </a:srgbClr>
                  </a:outerShdw>
                </a:effectLst>
                <a:latin typeface="Bahnschrift SemiBold SemiConden" panose="020B0502040204020203" pitchFamily="34" charset="0"/>
              </a:rPr>
              <a:t>Staying Centered</a:t>
            </a:r>
          </a:p>
        </p:txBody>
      </p:sp>
      <p:sp>
        <p:nvSpPr>
          <p:cNvPr id="3" name="Content Placeholder 2">
            <a:extLst>
              <a:ext uri="{FF2B5EF4-FFF2-40B4-BE49-F238E27FC236}">
                <a16:creationId xmlns:a16="http://schemas.microsoft.com/office/drawing/2014/main" id="{E687D146-77D2-4F38-B104-3F5B2ABD612E}"/>
              </a:ext>
            </a:extLst>
          </p:cNvPr>
          <p:cNvSpPr>
            <a:spLocks noGrp="1"/>
          </p:cNvSpPr>
          <p:nvPr>
            <p:ph idx="1"/>
          </p:nvPr>
        </p:nvSpPr>
        <p:spPr>
          <a:xfrm>
            <a:off x="5749676" y="771052"/>
            <a:ext cx="6265952" cy="790522"/>
          </a:xfrm>
        </p:spPr>
        <p:txBody>
          <a:bodyPr>
            <a:normAutofit/>
          </a:bodyPr>
          <a:lstStyle/>
          <a:p>
            <a:pPr marL="0" indent="0">
              <a:buNone/>
            </a:pPr>
            <a:r>
              <a:rPr lang="en-US" sz="4100" b="1" dirty="0">
                <a:effectLst>
                  <a:outerShdw blurRad="38100" dist="38100" dir="2700000" algn="tl">
                    <a:srgbClr val="000000">
                      <a:alpha val="43137"/>
                    </a:srgbClr>
                  </a:outerShdw>
                </a:effectLst>
              </a:rPr>
              <a:t>We Must Live “IN” Christ</a:t>
            </a:r>
          </a:p>
        </p:txBody>
      </p:sp>
      <p:sp>
        <p:nvSpPr>
          <p:cNvPr id="4" name="TextBox 3">
            <a:extLst>
              <a:ext uri="{FF2B5EF4-FFF2-40B4-BE49-F238E27FC236}">
                <a16:creationId xmlns:a16="http://schemas.microsoft.com/office/drawing/2014/main" id="{C1012CDB-9054-4976-9350-B4A7C4CB33E8}"/>
              </a:ext>
            </a:extLst>
          </p:cNvPr>
          <p:cNvSpPr txBox="1"/>
          <p:nvPr/>
        </p:nvSpPr>
        <p:spPr>
          <a:xfrm>
            <a:off x="139985" y="1397285"/>
            <a:ext cx="11912028" cy="5570756"/>
          </a:xfrm>
          <a:prstGeom prst="rect">
            <a:avLst/>
          </a:prstGeom>
          <a:noFill/>
        </p:spPr>
        <p:txBody>
          <a:bodyPr wrap="square" rtlCol="0">
            <a:spAutoFit/>
          </a:bodyPr>
          <a:lstStyle/>
          <a:p>
            <a:r>
              <a:rPr lang="en-US" sz="3600" dirty="0"/>
              <a:t>Living in Christ is living in the church.</a:t>
            </a:r>
          </a:p>
          <a:p>
            <a:r>
              <a:rPr lang="en-US" sz="3200" b="1" dirty="0"/>
              <a:t>Ephesians 5:25-30 </a:t>
            </a:r>
          </a:p>
          <a:p>
            <a:r>
              <a:rPr lang="en-US" sz="3200" dirty="0"/>
              <a:t>	Husbands, love your wives, just as Christ also loved the church and gave Himself up for her, so that He might sanctify her, having cleansed her by the washing of water with the word, that He might present to Himself the church in all her glory, having no spot or wrinkle or any such thing; but that she would be holy and blameless. So, husbands ought also to love their own wives as their own bodies. He who loves his own wife loves himself; for no one ever hated his own flesh, but nourishes and cherishes it, just as Christ also does the church, because we are members of His body.</a:t>
            </a:r>
          </a:p>
        </p:txBody>
      </p:sp>
    </p:spTree>
    <p:extLst>
      <p:ext uri="{BB962C8B-B14F-4D97-AF65-F5344CB8AC3E}">
        <p14:creationId xmlns:p14="http://schemas.microsoft.com/office/powerpoint/2010/main" val="285661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1366</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Bahnschrift SemiBold SemiConden</vt:lpstr>
      <vt:lpstr>Arial</vt:lpstr>
      <vt:lpstr>Calibri Light</vt:lpstr>
      <vt:lpstr>Calibri</vt:lpstr>
      <vt:lpstr>AweSomE JouRneY</vt:lpstr>
      <vt:lpstr>Office Theme</vt:lpstr>
      <vt:lpstr>Living Every Day</vt:lpstr>
      <vt:lpstr>Paul’s Life Was Christ-Centered</vt:lpstr>
      <vt:lpstr>Paul’s Life Was Christ-Centered</vt:lpstr>
      <vt:lpstr>Paul’s Life Was Christ-Centered</vt:lpstr>
      <vt:lpstr>Paul’s Life Was Christ-Centered</vt:lpstr>
      <vt:lpstr>Paul’s Life Was Christ-Centered</vt:lpstr>
      <vt:lpstr>Staying Centered</vt:lpstr>
      <vt:lpstr>Staying Centered</vt:lpstr>
      <vt:lpstr>Staying Centered</vt:lpstr>
      <vt:lpstr>Staying Centered</vt:lpstr>
      <vt:lpstr>Staying Centered</vt:lpstr>
      <vt:lpstr>Staying Centered</vt:lpstr>
      <vt:lpstr>Staying Centered</vt:lpstr>
      <vt:lpstr>Staying Centered</vt:lpstr>
      <vt:lpstr>Staying Centered</vt:lpstr>
      <vt:lpstr>Paul’s Life Was Christ-Centered</vt:lpstr>
      <vt:lpstr>Paul’s Life Was Christ-Centered</vt:lpstr>
      <vt:lpstr>Paul’s Life Was Christ-Centered</vt:lpstr>
      <vt:lpstr>Will You Live Every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22</cp:revision>
  <cp:lastPrinted>2020-08-09T21:36:32Z</cp:lastPrinted>
  <dcterms:created xsi:type="dcterms:W3CDTF">2020-07-22T16:52:24Z</dcterms:created>
  <dcterms:modified xsi:type="dcterms:W3CDTF">2020-08-10T15:21:26Z</dcterms:modified>
</cp:coreProperties>
</file>