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778" r:id="rId2"/>
    <p:sldId id="2779" r:id="rId3"/>
    <p:sldId id="2963" r:id="rId4"/>
    <p:sldId id="2971" r:id="rId5"/>
    <p:sldId id="2991" r:id="rId6"/>
    <p:sldId id="2986" r:id="rId7"/>
    <p:sldId id="2463" r:id="rId8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1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6" autoAdjust="0"/>
  </p:normalViewPr>
  <p:slideViewPr>
    <p:cSldViewPr snapToGrid="0">
      <p:cViewPr varScale="1">
        <p:scale>
          <a:sx n="110" d="100"/>
          <a:sy n="110" d="100"/>
        </p:scale>
        <p:origin x="552" y="7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70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4236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1703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9157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4249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Facing the Facts—The Empty Tomb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Mark 8:27-30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Text—Mark 8:27-30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Now Jesus and His disciples went out to the towns of Caesarea Philippi; and on the road He asked His disciples, saying to them, "Who do men say that I am?"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So they answered, "John the Baptist; but some say, Elijah; and others, one of the prophets."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He said to them, "But who do you say that I am?" Peter answered and said to Him, "You are the Christ."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30  Then He strictly warned them that they should tell no one about Him.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Mark 8:27-30</a:t>
            </a:r>
          </a:p>
        </p:txBody>
      </p:sp>
    </p:spTree>
    <p:extLst>
      <p:ext uri="{BB962C8B-B14F-4D97-AF65-F5344CB8AC3E}">
        <p14:creationId xmlns:p14="http://schemas.microsoft.com/office/powerpoint/2010/main" val="139300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is a man of history, not a “god” created years after He died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affirmed by unbelieving Jews and Roman historians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eyewitnesses accounts are not “cunningly devised fables” 2 Pet. 1:16ff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is the central point of history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who lived when He did had to decide who He was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forced to decide about His claims and His empty tomb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is that you face the same decision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Lesson</a:t>
            </a:r>
          </a:p>
          <a:p>
            <a:pPr lvl="1" algn="just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empty tomb, what happened to His body</a:t>
            </a:r>
          </a:p>
          <a:p>
            <a:pPr lvl="1" algn="just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claims He made before He died</a:t>
            </a:r>
          </a:p>
          <a:p>
            <a:pPr lvl="1" algn="just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Resp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onse to these claims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BA03-55F1-4AD7-ADC4-1DFB9FFC322C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Implication From the Text—Mark 8:27-30</a:t>
            </a:r>
          </a:p>
        </p:txBody>
      </p:sp>
    </p:spTree>
    <p:extLst>
      <p:ext uri="{BB962C8B-B14F-4D97-AF65-F5344CB8AC3E}">
        <p14:creationId xmlns:p14="http://schemas.microsoft.com/office/powerpoint/2010/main" val="91424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facts—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buried, the empty tomb—Where is the body?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say the disciples stole His body—Matt. 28:11-15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say the Jewish leaders stole His body, so disciples could not steal it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say “grave robbers” stole the body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say the women came to the wrong tomb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say He was not dead and when He revived he opened the grave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“Some says” do not answer the question—what happened to the body?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there is no “some say” then the resurrection is also part of history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BA03-55F1-4AD7-ADC4-1DFB9FFC322C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Empty Tomb—What Happened to His Body</a:t>
            </a:r>
          </a:p>
        </p:txBody>
      </p:sp>
    </p:spTree>
    <p:extLst>
      <p:ext uri="{BB962C8B-B14F-4D97-AF65-F5344CB8AC3E}">
        <p14:creationId xmlns:p14="http://schemas.microsoft.com/office/powerpoint/2010/main" val="329293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response to His teaching—Matt. 7:28-29; Luke 4:32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response to His miracles—Matt. 9:33; Mark 2:12; John 9:30-32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response to His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foreknowledge—John 4:25, 29, 25*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made Himself equal with God—John 5:18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claimed He was one with the Father—John 10:30-33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claimed He was the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AM—John 4:25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claimed He had all authority even in heaven—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28:18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claimed He would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someday raise the dead—John 6:40, 44, 54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claimed He would judge all mankind—Matt. 25:30-31; John 12:48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accepted worship of others due only God</a:t>
            </a:r>
            <a:endParaRPr lang="en-US" sz="2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BA03-55F1-4AD7-ADC4-1DFB9FFC322C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Claims He Made to His Deity</a:t>
            </a:r>
          </a:p>
        </p:txBody>
      </p:sp>
    </p:spTree>
    <p:extLst>
      <p:ext uri="{BB962C8B-B14F-4D97-AF65-F5344CB8AC3E}">
        <p14:creationId xmlns:p14="http://schemas.microsoft.com/office/powerpoint/2010/main" val="293570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93435"/>
            <a:ext cx="11682884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man can make these claims, even lunatics or televangelists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Omnipotent, Omniscient, Omnipresent God heard His claims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Omnipotent, Omniscient, Omnipresent God’s response?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raised Jesus from the dead!!!</a:t>
            </a:r>
          </a:p>
          <a:p>
            <a:pPr algn="ctr"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God’s response, what is yours?</a:t>
            </a:r>
          </a:p>
          <a:p>
            <a:pPr algn="just"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Like those who lived in first century, if you are honest, you MUST decide</a:t>
            </a:r>
          </a:p>
          <a:p>
            <a:pPr algn="just"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The empty tomb proclaims He will raise you</a:t>
            </a:r>
          </a:p>
          <a:p>
            <a:pPr algn="just"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The empty tomb proclaims you must obey Him</a:t>
            </a:r>
          </a:p>
          <a:p>
            <a:pPr algn="just"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The empty tomb proclaims you WILL give an account</a:t>
            </a:r>
          </a:p>
          <a:p>
            <a:pPr algn="just"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  The empty tomb proclaims you will bow to Him—now or at the end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BA03-55F1-4AD7-ADC4-1DFB9FFC322C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Response to These Claims</a:t>
            </a:r>
          </a:p>
        </p:txBody>
      </p:sp>
    </p:spTree>
    <p:extLst>
      <p:ext uri="{BB962C8B-B14F-4D97-AF65-F5344CB8AC3E}">
        <p14:creationId xmlns:p14="http://schemas.microsoft.com/office/powerpoint/2010/main" val="359334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Death, Burial and Resurrection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12489</TotalTime>
  <Words>720</Words>
  <Application>Microsoft Office PowerPoint</Application>
  <PresentationFormat>Widescreen</PresentationFormat>
  <Paragraphs>68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Facing the Facts—The Empty Tomb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Death, Burial and Resurrection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778</cp:revision>
  <cp:lastPrinted>2020-08-30T12:33:02Z</cp:lastPrinted>
  <dcterms:modified xsi:type="dcterms:W3CDTF">2020-08-31T00:39:35Z</dcterms:modified>
</cp:coreProperties>
</file>